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notesSlides/notesSlide20.xml" ContentType="application/vnd.openxmlformats-officedocument.presentationml.notesSl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notesSlides/notesSlide21.xml" ContentType="application/vnd.openxmlformats-officedocument.presentationml.notesSl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notesSlides/notesSlide23.xml" ContentType="application/vnd.openxmlformats-officedocument.presentationml.notesSl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notesSlides/notesSlide24.xml" ContentType="application/vnd.openxmlformats-officedocument.presentationml.notesSl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notesSlides/notesSlide25.xml" ContentType="application/vnd.openxmlformats-officedocument.presentationml.notesSl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notesSlides/notesSlide26.xml" ContentType="application/vnd.openxmlformats-officedocument.presentationml.notesSlide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notesSlides/notesSlide27.xml" ContentType="application/vnd.openxmlformats-officedocument.presentationml.notesSlide+xml"/>
  <Override PartName="/ppt/charts/chart26.xml" ContentType="application/vnd.openxmlformats-officedocument.drawingml.chart+xml"/>
  <Override PartName="/ppt/theme/themeOverride26.xml" ContentType="application/vnd.openxmlformats-officedocument.themeOverride+xml"/>
  <Override PartName="/ppt/notesSlides/notesSlide28.xml" ContentType="application/vnd.openxmlformats-officedocument.presentationml.notesSlide+xml"/>
  <Override PartName="/ppt/charts/chart27.xml" ContentType="application/vnd.openxmlformats-officedocument.drawingml.chart+xml"/>
  <Override PartName="/ppt/theme/themeOverride27.xml" ContentType="application/vnd.openxmlformats-officedocument.themeOverride+xml"/>
  <Override PartName="/ppt/notesSlides/notesSlide29.xml" ContentType="application/vnd.openxmlformats-officedocument.presentationml.notesSlide+xml"/>
  <Override PartName="/ppt/charts/chart28.xml" ContentType="application/vnd.openxmlformats-officedocument.drawingml.chart+xml"/>
  <Override PartName="/ppt/theme/themeOverride28.xml" ContentType="application/vnd.openxmlformats-officedocument.themeOverride+xml"/>
  <Override PartName="/ppt/notesSlides/notesSlide30.xml" ContentType="application/vnd.openxmlformats-officedocument.presentationml.notesSlide+xml"/>
  <Override PartName="/ppt/charts/chart29.xml" ContentType="application/vnd.openxmlformats-officedocument.drawingml.chart+xml"/>
  <Override PartName="/ppt/notesSlides/notesSlide31.xml" ContentType="application/vnd.openxmlformats-officedocument.presentationml.notesSlide+xml"/>
  <Override PartName="/ppt/charts/chart30.xml" ContentType="application/vnd.openxmlformats-officedocument.drawingml.chart+xml"/>
  <Override PartName="/ppt/notesSlides/notesSlide32.xml" ContentType="application/vnd.openxmlformats-officedocument.presentationml.notesSlide+xml"/>
  <Override PartName="/ppt/charts/chart31.xml" ContentType="application/vnd.openxmlformats-officedocument.drawingml.chart+xml"/>
  <Override PartName="/ppt/notesSlides/notesSlide33.xml" ContentType="application/vnd.openxmlformats-officedocument.presentationml.notesSlide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theme/themeOverride29.xml" ContentType="application/vnd.openxmlformats-officedocument.themeOverride+xml"/>
  <Override PartName="/ppt/charts/chart34.xml" ContentType="application/vnd.openxmlformats-officedocument.drawingml.chart+xml"/>
  <Override PartName="/ppt/theme/themeOverride30.xml" ContentType="application/vnd.openxmlformats-officedocument.themeOverride+xml"/>
  <Override PartName="/ppt/charts/chart35.xml" ContentType="application/vnd.openxmlformats-officedocument.drawingml.chart+xml"/>
  <Override PartName="/ppt/theme/themeOverride31.xml" ContentType="application/vnd.openxmlformats-officedocument.themeOverride+xml"/>
  <Override PartName="/ppt/charts/chart36.xml" ContentType="application/vnd.openxmlformats-officedocument.drawingml.chart+xml"/>
  <Override PartName="/ppt/theme/themeOverride32.xml" ContentType="application/vnd.openxmlformats-officedocument.themeOverride+xml"/>
  <Override PartName="/ppt/notesSlides/notesSlide34.xml" ContentType="application/vnd.openxmlformats-officedocument.presentationml.notesSlide+xml"/>
  <Override PartName="/ppt/charts/chart37.xml" ContentType="application/vnd.openxmlformats-officedocument.drawingml.chart+xml"/>
  <Override PartName="/ppt/theme/themeOverride33.xml" ContentType="application/vnd.openxmlformats-officedocument.themeOverride+xml"/>
  <Override PartName="/ppt/drawings/drawing1.xml" ContentType="application/vnd.openxmlformats-officedocument.drawingml.chartshapes+xml"/>
  <Override PartName="/ppt/notesSlides/notesSlide35.xml" ContentType="application/vnd.openxmlformats-officedocument.presentationml.notesSlide+xml"/>
  <Override PartName="/ppt/charts/chart38.xml" ContentType="application/vnd.openxmlformats-officedocument.drawingml.chart+xml"/>
  <Override PartName="/ppt/notesSlides/notesSlide36.xml" ContentType="application/vnd.openxmlformats-officedocument.presentationml.notesSlide+xml"/>
  <Override PartName="/ppt/charts/chart39.xml" ContentType="application/vnd.openxmlformats-officedocument.drawingml.chart+xml"/>
  <Override PartName="/ppt/notesSlides/notesSlide37.xml" ContentType="application/vnd.openxmlformats-officedocument.presentationml.notesSlide+xml"/>
  <Override PartName="/ppt/charts/chart40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6"/>
  </p:notesMasterIdLst>
  <p:sldIdLst>
    <p:sldId id="29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8" r:id="rId29"/>
    <p:sldId id="289" r:id="rId30"/>
    <p:sldId id="300" r:id="rId31"/>
    <p:sldId id="301" r:id="rId32"/>
    <p:sldId id="302" r:id="rId33"/>
    <p:sldId id="308" r:id="rId34"/>
    <p:sldId id="310" r:id="rId35"/>
    <p:sldId id="311" r:id="rId36"/>
    <p:sldId id="312" r:id="rId37"/>
    <p:sldId id="316" r:id="rId38"/>
    <p:sldId id="317" r:id="rId39"/>
    <p:sldId id="318" r:id="rId40"/>
    <p:sldId id="319" r:id="rId41"/>
    <p:sldId id="320" r:id="rId42"/>
    <p:sldId id="313" r:id="rId43"/>
    <p:sldId id="314" r:id="rId44"/>
    <p:sldId id="315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FB385F-5102-0F4C-B01C-18BFE6FFA4F5}" vWet="4" dt="2022-09-08T18:17:38.362"/>
    <p1510:client id="{6C070411-C325-49A8-8BFA-7C4477A4E2D3}" v="5" dt="2022-09-08T18:18:01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ears, Cassandra (NIH/OD) [E]" userId="70628a0a-75ff-48b1-adcd-a5bb6c3cb3a7" providerId="ADAL" clId="{6C070411-C325-49A8-8BFA-7C4477A4E2D3}"/>
    <pc:docChg chg="modSld">
      <pc:chgData name="Spears, Cassandra (NIH/OD) [E]" userId="70628a0a-75ff-48b1-adcd-a5bb6c3cb3a7" providerId="ADAL" clId="{6C070411-C325-49A8-8BFA-7C4477A4E2D3}" dt="2022-09-08T18:18:01.542" v="0" actId="27918"/>
      <pc:docMkLst>
        <pc:docMk/>
      </pc:docMkLst>
      <pc:sldChg chg="mod">
        <pc:chgData name="Spears, Cassandra (NIH/OD) [E]" userId="70628a0a-75ff-48b1-adcd-a5bb6c3cb3a7" providerId="ADAL" clId="{6C070411-C325-49A8-8BFA-7C4477A4E2D3}" dt="2022-09-08T18:18:01.542" v="0" actId="27918"/>
        <pc:sldMkLst>
          <pc:docMk/>
          <pc:sldMk cId="0" sldId="26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27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28.xm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29.xm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30.xm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31.xm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32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33.xm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apps4\newbook\WEB_WORK\WEB_CPS\2022\%232118-22%20Age%20Distribution%20Movie%20-%20FY1980-FY2021\R01%20trend%203%20charts%20worksheet%202118-22_20220822_Final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apps4\newbook\WEB_WORK\WEB_CPS\2022\%232118-22%20Age%20Distribution%20Movie%20-%20FY1980-FY2021\R01%20trend%203%20charts%20worksheet%202118-22_20220822_Fina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4.xm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apps4\newbook\WEB_WORK\WEB_CPS\2022\%232118-22%20Age%20Distribution%20Movie%20-%20FY1980-FY2021\R01%20trend%203%20charts%20worksheet%202118-22_20220822_Final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apps4\newbook\WEB_WORK\WEB_CPS\2022\%232118-22%20Age%20Distribution%20Movie%20-%20FY1980-FY2021\FY1986-FY2021%20NIH%20R01%20and%20AAMC%20age%20movie%20slides_2118-22_20220818_Final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R01'!$B$2:$B$67</c:f>
              <c:numCache>
                <c:formatCode>0.0%</c:formatCode>
                <c:ptCount val="66"/>
                <c:pt idx="0">
                  <c:v>3.966050606805743E-4</c:v>
                </c:pt>
                <c:pt idx="1">
                  <c:v>7.1388910922503374E-4</c:v>
                </c:pt>
                <c:pt idx="2">
                  <c:v>4.7592607281668914E-4</c:v>
                </c:pt>
                <c:pt idx="3">
                  <c:v>9.5185214563337829E-4</c:v>
                </c:pt>
                <c:pt idx="4">
                  <c:v>2.300309351947331E-3</c:v>
                </c:pt>
                <c:pt idx="5">
                  <c:v>4.9179027524391215E-3</c:v>
                </c:pt>
                <c:pt idx="6">
                  <c:v>1.0629015626239391E-2</c:v>
                </c:pt>
                <c:pt idx="7">
                  <c:v>1.8957721900531452E-2</c:v>
                </c:pt>
                <c:pt idx="8">
                  <c:v>2.8555564369001349E-2</c:v>
                </c:pt>
                <c:pt idx="9">
                  <c:v>3.8787974934560168E-2</c:v>
                </c:pt>
                <c:pt idx="10">
                  <c:v>4.4578408820496553E-2</c:v>
                </c:pt>
                <c:pt idx="11">
                  <c:v>4.5054334893313237E-2</c:v>
                </c:pt>
                <c:pt idx="12">
                  <c:v>4.9892916633616245E-2</c:v>
                </c:pt>
                <c:pt idx="13">
                  <c:v>5.2907115094788612E-2</c:v>
                </c:pt>
                <c:pt idx="14">
                  <c:v>6.0363290235583407E-2</c:v>
                </c:pt>
                <c:pt idx="15">
                  <c:v>5.3224399143333066E-2</c:v>
                </c:pt>
                <c:pt idx="16">
                  <c:v>4.7751249305941143E-2</c:v>
                </c:pt>
                <c:pt idx="17">
                  <c:v>4.8227175378757835E-2</c:v>
                </c:pt>
                <c:pt idx="18">
                  <c:v>4.9258348536527323E-2</c:v>
                </c:pt>
                <c:pt idx="19">
                  <c:v>5.0368842706432937E-2</c:v>
                </c:pt>
                <c:pt idx="20">
                  <c:v>4.1564210359324186E-2</c:v>
                </c:pt>
                <c:pt idx="21">
                  <c:v>3.545649242484334E-2</c:v>
                </c:pt>
                <c:pt idx="22">
                  <c:v>3.379075116998493E-2</c:v>
                </c:pt>
                <c:pt idx="23">
                  <c:v>3.2997541048623784E-2</c:v>
                </c:pt>
                <c:pt idx="24">
                  <c:v>2.8317601332593003E-2</c:v>
                </c:pt>
                <c:pt idx="25">
                  <c:v>2.2606488458792734E-2</c:v>
                </c:pt>
                <c:pt idx="26">
                  <c:v>2.0226858094709289E-2</c:v>
                </c:pt>
                <c:pt idx="27">
                  <c:v>1.9988895058300944E-2</c:v>
                </c:pt>
                <c:pt idx="28">
                  <c:v>1.5943523439359085E-2</c:v>
                </c:pt>
                <c:pt idx="29">
                  <c:v>1.7054017609264695E-2</c:v>
                </c:pt>
                <c:pt idx="30">
                  <c:v>1.6578091536448004E-2</c:v>
                </c:pt>
                <c:pt idx="31">
                  <c:v>1.5150313317997937E-2</c:v>
                </c:pt>
                <c:pt idx="32">
                  <c:v>1.4595066233045134E-2</c:v>
                </c:pt>
                <c:pt idx="33">
                  <c:v>1.2215435868961688E-2</c:v>
                </c:pt>
                <c:pt idx="34">
                  <c:v>1.0232410565558816E-2</c:v>
                </c:pt>
                <c:pt idx="35">
                  <c:v>9.8358055048782429E-3</c:v>
                </c:pt>
                <c:pt idx="36">
                  <c:v>8.0907432378837154E-3</c:v>
                </c:pt>
                <c:pt idx="37">
                  <c:v>7.6148171650670263E-3</c:v>
                </c:pt>
                <c:pt idx="38">
                  <c:v>4.7592607281668918E-3</c:v>
                </c:pt>
                <c:pt idx="39">
                  <c:v>5.6317918616641547E-3</c:v>
                </c:pt>
                <c:pt idx="40">
                  <c:v>4.2040136432140874E-3</c:v>
                </c:pt>
                <c:pt idx="41">
                  <c:v>3.1728404854445944E-3</c:v>
                </c:pt>
                <c:pt idx="42">
                  <c:v>2.300309351947331E-3</c:v>
                </c:pt>
                <c:pt idx="43">
                  <c:v>2.300309351947331E-3</c:v>
                </c:pt>
                <c:pt idx="44">
                  <c:v>1.5070992305861823E-3</c:v>
                </c:pt>
                <c:pt idx="45">
                  <c:v>1.2691361941778378E-3</c:v>
                </c:pt>
                <c:pt idx="46">
                  <c:v>8.7253113349726344E-4</c:v>
                </c:pt>
                <c:pt idx="47">
                  <c:v>9.5185214563337829E-4</c:v>
                </c:pt>
                <c:pt idx="48">
                  <c:v>7.1388910922503374E-4</c:v>
                </c:pt>
                <c:pt idx="49">
                  <c:v>3.1728404854445945E-4</c:v>
                </c:pt>
                <c:pt idx="50">
                  <c:v>1.5864202427222972E-4</c:v>
                </c:pt>
                <c:pt idx="51">
                  <c:v>1.5864202427222972E-4</c:v>
                </c:pt>
                <c:pt idx="52">
                  <c:v>7.9321012136114862E-5</c:v>
                </c:pt>
                <c:pt idx="53">
                  <c:v>1.5864202427222972E-4</c:v>
                </c:pt>
                <c:pt idx="54">
                  <c:v>2.3796303640834457E-4</c:v>
                </c:pt>
                <c:pt idx="55">
                  <c:v>7.9321012136114862E-5</c:v>
                </c:pt>
                <c:pt idx="56">
                  <c:v>0</c:v>
                </c:pt>
                <c:pt idx="57">
                  <c:v>7.9321012136114862E-5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6F-4E38-9B6C-A79A7049FC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faculty'!$B$8:$B$73</c:f>
              <c:numCache>
                <c:formatCode>0.00%</c:formatCode>
                <c:ptCount val="66"/>
                <c:pt idx="0">
                  <c:v>4.0000000000000002E-4</c:v>
                </c:pt>
                <c:pt idx="1">
                  <c:v>5.9999999999999995E-4</c:v>
                </c:pt>
                <c:pt idx="2">
                  <c:v>1.5E-3</c:v>
                </c:pt>
                <c:pt idx="3">
                  <c:v>2.8E-3</c:v>
                </c:pt>
                <c:pt idx="4">
                  <c:v>7.4000000000000003E-3</c:v>
                </c:pt>
                <c:pt idx="5">
                  <c:v>1.2500000000000001E-2</c:v>
                </c:pt>
                <c:pt idx="6">
                  <c:v>2.1600000000000001E-2</c:v>
                </c:pt>
                <c:pt idx="7">
                  <c:v>2.9899999999999999E-2</c:v>
                </c:pt>
                <c:pt idx="8">
                  <c:v>3.5499999999999997E-2</c:v>
                </c:pt>
                <c:pt idx="9">
                  <c:v>4.1599999999999998E-2</c:v>
                </c:pt>
                <c:pt idx="10">
                  <c:v>4.3400000000000001E-2</c:v>
                </c:pt>
                <c:pt idx="11">
                  <c:v>4.3900000000000002E-2</c:v>
                </c:pt>
                <c:pt idx="12">
                  <c:v>4.4900000000000002E-2</c:v>
                </c:pt>
                <c:pt idx="13">
                  <c:v>4.5499999999999999E-2</c:v>
                </c:pt>
                <c:pt idx="14">
                  <c:v>4.7800000000000002E-2</c:v>
                </c:pt>
                <c:pt idx="15">
                  <c:v>4.2599999999999999E-2</c:v>
                </c:pt>
                <c:pt idx="16">
                  <c:v>3.61E-2</c:v>
                </c:pt>
                <c:pt idx="17">
                  <c:v>3.6600000000000001E-2</c:v>
                </c:pt>
                <c:pt idx="18">
                  <c:v>3.9199999999999999E-2</c:v>
                </c:pt>
                <c:pt idx="19">
                  <c:v>3.8100000000000002E-2</c:v>
                </c:pt>
                <c:pt idx="20">
                  <c:v>3.2599999999999997E-2</c:v>
                </c:pt>
                <c:pt idx="21">
                  <c:v>2.9000000000000001E-2</c:v>
                </c:pt>
                <c:pt idx="22">
                  <c:v>2.6200000000000001E-2</c:v>
                </c:pt>
                <c:pt idx="23">
                  <c:v>2.69E-2</c:v>
                </c:pt>
                <c:pt idx="24">
                  <c:v>2.4E-2</c:v>
                </c:pt>
                <c:pt idx="25">
                  <c:v>2.3800000000000002E-2</c:v>
                </c:pt>
                <c:pt idx="26">
                  <c:v>2.2100000000000002E-2</c:v>
                </c:pt>
                <c:pt idx="27">
                  <c:v>2.1600000000000001E-2</c:v>
                </c:pt>
                <c:pt idx="28">
                  <c:v>1.8599999999999998E-2</c:v>
                </c:pt>
                <c:pt idx="29">
                  <c:v>1.9099999999999999E-2</c:v>
                </c:pt>
                <c:pt idx="30">
                  <c:v>1.9199999999999998E-2</c:v>
                </c:pt>
                <c:pt idx="31">
                  <c:v>1.9300000000000001E-2</c:v>
                </c:pt>
                <c:pt idx="32">
                  <c:v>1.7299999999999999E-2</c:v>
                </c:pt>
                <c:pt idx="33">
                  <c:v>1.6400000000000001E-2</c:v>
                </c:pt>
                <c:pt idx="34">
                  <c:v>1.5699999999999999E-2</c:v>
                </c:pt>
                <c:pt idx="35">
                  <c:v>1.46E-2</c:v>
                </c:pt>
                <c:pt idx="36">
                  <c:v>1.32E-2</c:v>
                </c:pt>
                <c:pt idx="37">
                  <c:v>1.24E-2</c:v>
                </c:pt>
                <c:pt idx="38">
                  <c:v>1.11E-2</c:v>
                </c:pt>
                <c:pt idx="39">
                  <c:v>9.9000000000000008E-3</c:v>
                </c:pt>
                <c:pt idx="40">
                  <c:v>8.3999999999999995E-3</c:v>
                </c:pt>
                <c:pt idx="41">
                  <c:v>6.1000000000000004E-3</c:v>
                </c:pt>
                <c:pt idx="42">
                  <c:v>4.8999999999999998E-3</c:v>
                </c:pt>
                <c:pt idx="43">
                  <c:v>3.8999999999999998E-3</c:v>
                </c:pt>
                <c:pt idx="44">
                  <c:v>3.3999999999999998E-3</c:v>
                </c:pt>
                <c:pt idx="45">
                  <c:v>2.2000000000000001E-3</c:v>
                </c:pt>
                <c:pt idx="46">
                  <c:v>1.2999999999999999E-3</c:v>
                </c:pt>
                <c:pt idx="47">
                  <c:v>1.1999999999999999E-3</c:v>
                </c:pt>
                <c:pt idx="48">
                  <c:v>8.0000000000000004E-4</c:v>
                </c:pt>
                <c:pt idx="49">
                  <c:v>5.0000000000000001E-4</c:v>
                </c:pt>
                <c:pt idx="50">
                  <c:v>5.0000000000000001E-4</c:v>
                </c:pt>
                <c:pt idx="51">
                  <c:v>2.9999999999999997E-4</c:v>
                </c:pt>
                <c:pt idx="52">
                  <c:v>2.9999999999999997E-4</c:v>
                </c:pt>
                <c:pt idx="53">
                  <c:v>2.0000000000000001E-4</c:v>
                </c:pt>
                <c:pt idx="54">
                  <c:v>2.0000000000000001E-4</c:v>
                </c:pt>
                <c:pt idx="55">
                  <c:v>1E-4</c:v>
                </c:pt>
                <c:pt idx="56">
                  <c:v>1E-4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A6F-4E38-9B6C-A79A7049FC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R01'!$K$2:$K$67</c:f>
              <c:numCache>
                <c:formatCode>0.0%</c:formatCode>
                <c:ptCount val="66"/>
                <c:pt idx="0">
                  <c:v>0</c:v>
                </c:pt>
                <c:pt idx="1">
                  <c:v>6.0860568437709206E-5</c:v>
                </c:pt>
                <c:pt idx="2">
                  <c:v>0</c:v>
                </c:pt>
                <c:pt idx="3">
                  <c:v>2.4344227375083682E-4</c:v>
                </c:pt>
                <c:pt idx="4">
                  <c:v>2.4344227375083682E-4</c:v>
                </c:pt>
                <c:pt idx="5">
                  <c:v>1.3389325056296026E-3</c:v>
                </c:pt>
                <c:pt idx="6">
                  <c:v>2.4344227375083685E-3</c:v>
                </c:pt>
                <c:pt idx="7">
                  <c:v>3.5907735378248435E-3</c:v>
                </c:pt>
                <c:pt idx="8">
                  <c:v>9.3725275394072188E-3</c:v>
                </c:pt>
                <c:pt idx="9">
                  <c:v>1.2232974255979551E-2</c:v>
                </c:pt>
                <c:pt idx="10">
                  <c:v>1.6614935183494613E-2</c:v>
                </c:pt>
                <c:pt idx="11">
                  <c:v>2.8604467165723329E-2</c:v>
                </c:pt>
                <c:pt idx="12">
                  <c:v>3.4325360598867996E-2</c:v>
                </c:pt>
                <c:pt idx="13">
                  <c:v>3.9620230052948693E-2</c:v>
                </c:pt>
                <c:pt idx="14">
                  <c:v>4.3454445864524377E-2</c:v>
                </c:pt>
                <c:pt idx="15">
                  <c:v>4.8140709634227986E-2</c:v>
                </c:pt>
                <c:pt idx="16">
                  <c:v>5.075771407704948E-2</c:v>
                </c:pt>
                <c:pt idx="17">
                  <c:v>5.0331690097985514E-2</c:v>
                </c:pt>
                <c:pt idx="18">
                  <c:v>5.7148073763008948E-2</c:v>
                </c:pt>
                <c:pt idx="19">
                  <c:v>4.6923498265473797E-2</c:v>
                </c:pt>
                <c:pt idx="20">
                  <c:v>4.4367354391090012E-2</c:v>
                </c:pt>
                <c:pt idx="21">
                  <c:v>4.4915099507029398E-2</c:v>
                </c:pt>
                <c:pt idx="22">
                  <c:v>4.1628628811393099E-2</c:v>
                </c:pt>
                <c:pt idx="23">
                  <c:v>4.5888868602032742E-2</c:v>
                </c:pt>
                <c:pt idx="24">
                  <c:v>3.8037855273568254E-2</c:v>
                </c:pt>
                <c:pt idx="25">
                  <c:v>3.4021057756679449E-2</c:v>
                </c:pt>
                <c:pt idx="26">
                  <c:v>3.3351591503864644E-2</c:v>
                </c:pt>
                <c:pt idx="27">
                  <c:v>3.4325360598867996E-2</c:v>
                </c:pt>
                <c:pt idx="28">
                  <c:v>3.4994826851682793E-2</c:v>
                </c:pt>
                <c:pt idx="29">
                  <c:v>2.5013693627898483E-2</c:v>
                </c:pt>
                <c:pt idx="30">
                  <c:v>2.2883573732578662E-2</c:v>
                </c:pt>
                <c:pt idx="31">
                  <c:v>2.0205708721319458E-2</c:v>
                </c:pt>
                <c:pt idx="32">
                  <c:v>1.7893007120686508E-2</c:v>
                </c:pt>
                <c:pt idx="33">
                  <c:v>1.7040959162558579E-2</c:v>
                </c:pt>
                <c:pt idx="34">
                  <c:v>1.2232974255979551E-2</c:v>
                </c:pt>
                <c:pt idx="35">
                  <c:v>1.2111253119104132E-2</c:v>
                </c:pt>
                <c:pt idx="36">
                  <c:v>1.150264743472704E-2</c:v>
                </c:pt>
                <c:pt idx="37">
                  <c:v>8.2161767390907438E-3</c:v>
                </c:pt>
                <c:pt idx="38">
                  <c:v>8.5204795812792895E-3</c:v>
                </c:pt>
                <c:pt idx="39">
                  <c:v>7.3641287809628145E-3</c:v>
                </c:pt>
                <c:pt idx="40">
                  <c:v>6.3903596859594671E-3</c:v>
                </c:pt>
                <c:pt idx="41">
                  <c:v>6.2077779806463396E-3</c:v>
                </c:pt>
                <c:pt idx="42">
                  <c:v>5.4774511593938284E-3</c:v>
                </c:pt>
                <c:pt idx="43">
                  <c:v>4.0167975168888077E-3</c:v>
                </c:pt>
                <c:pt idx="44">
                  <c:v>3.3473312640740064E-3</c:v>
                </c:pt>
                <c:pt idx="45">
                  <c:v>3.3473312640740064E-3</c:v>
                </c:pt>
                <c:pt idx="46">
                  <c:v>3.1038889903231698E-3</c:v>
                </c:pt>
                <c:pt idx="47">
                  <c:v>1.6432353478181487E-3</c:v>
                </c:pt>
                <c:pt idx="48">
                  <c:v>1.7040959162558577E-3</c:v>
                </c:pt>
                <c:pt idx="49">
                  <c:v>1.2780719371918933E-3</c:v>
                </c:pt>
                <c:pt idx="50">
                  <c:v>9.7376909500334729E-4</c:v>
                </c:pt>
                <c:pt idx="51">
                  <c:v>4.8688454750167365E-4</c:v>
                </c:pt>
                <c:pt idx="52">
                  <c:v>7.3032682125251055E-4</c:v>
                </c:pt>
                <c:pt idx="53">
                  <c:v>1.2172113687541841E-4</c:v>
                </c:pt>
                <c:pt idx="54">
                  <c:v>4.2602397906396443E-4</c:v>
                </c:pt>
                <c:pt idx="55">
                  <c:v>1.8258170531312764E-4</c:v>
                </c:pt>
                <c:pt idx="56">
                  <c:v>1.8258170531312764E-4</c:v>
                </c:pt>
                <c:pt idx="57">
                  <c:v>1.2172113687541841E-4</c:v>
                </c:pt>
                <c:pt idx="58">
                  <c:v>6.0860568437709206E-5</c:v>
                </c:pt>
                <c:pt idx="59">
                  <c:v>0</c:v>
                </c:pt>
                <c:pt idx="60">
                  <c:v>1.2172113687541841E-4</c:v>
                </c:pt>
                <c:pt idx="61">
                  <c:v>0</c:v>
                </c:pt>
                <c:pt idx="62">
                  <c:v>1.2172113687541841E-4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5C-46F7-96AC-EA78B2A3C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faculty'!$K$8:$K$73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5.0000000000000001E-4</c:v>
                </c:pt>
                <c:pt idx="2">
                  <c:v>8.9999999999999998E-4</c:v>
                </c:pt>
                <c:pt idx="3">
                  <c:v>1.6000000000000001E-3</c:v>
                </c:pt>
                <c:pt idx="4">
                  <c:v>3.5999999999999999E-3</c:v>
                </c:pt>
                <c:pt idx="5">
                  <c:v>7.7999999999999996E-3</c:v>
                </c:pt>
                <c:pt idx="6">
                  <c:v>1.17E-2</c:v>
                </c:pt>
                <c:pt idx="7">
                  <c:v>1.8700000000000001E-2</c:v>
                </c:pt>
                <c:pt idx="8">
                  <c:v>2.52E-2</c:v>
                </c:pt>
                <c:pt idx="9">
                  <c:v>2.9499999999999998E-2</c:v>
                </c:pt>
                <c:pt idx="10">
                  <c:v>3.3599999999999998E-2</c:v>
                </c:pt>
                <c:pt idx="11">
                  <c:v>3.7900000000000003E-2</c:v>
                </c:pt>
                <c:pt idx="12">
                  <c:v>3.8800000000000001E-2</c:v>
                </c:pt>
                <c:pt idx="13">
                  <c:v>4.2799999999999998E-2</c:v>
                </c:pt>
                <c:pt idx="14">
                  <c:v>4.2700000000000002E-2</c:v>
                </c:pt>
                <c:pt idx="15">
                  <c:v>4.41E-2</c:v>
                </c:pt>
                <c:pt idx="16">
                  <c:v>4.4699999999999997E-2</c:v>
                </c:pt>
                <c:pt idx="17">
                  <c:v>4.3200000000000002E-2</c:v>
                </c:pt>
                <c:pt idx="18">
                  <c:v>4.3099999999999999E-2</c:v>
                </c:pt>
                <c:pt idx="19">
                  <c:v>3.9399999999999998E-2</c:v>
                </c:pt>
                <c:pt idx="20">
                  <c:v>3.7100000000000001E-2</c:v>
                </c:pt>
                <c:pt idx="21">
                  <c:v>3.5799999999999998E-2</c:v>
                </c:pt>
                <c:pt idx="22">
                  <c:v>3.49E-2</c:v>
                </c:pt>
                <c:pt idx="23">
                  <c:v>3.4799999999999998E-2</c:v>
                </c:pt>
                <c:pt idx="24">
                  <c:v>3.0800000000000001E-2</c:v>
                </c:pt>
                <c:pt idx="25">
                  <c:v>2.63E-2</c:v>
                </c:pt>
                <c:pt idx="26">
                  <c:v>2.5999999999999999E-2</c:v>
                </c:pt>
                <c:pt idx="27">
                  <c:v>2.6499999999999999E-2</c:v>
                </c:pt>
                <c:pt idx="28">
                  <c:v>2.5399999999999999E-2</c:v>
                </c:pt>
                <c:pt idx="29">
                  <c:v>2.1899999999999999E-2</c:v>
                </c:pt>
                <c:pt idx="30">
                  <c:v>1.9400000000000001E-2</c:v>
                </c:pt>
                <c:pt idx="31">
                  <c:v>1.6799999999999999E-2</c:v>
                </c:pt>
                <c:pt idx="32">
                  <c:v>1.7399999999999999E-2</c:v>
                </c:pt>
                <c:pt idx="33">
                  <c:v>1.5299999999999999E-2</c:v>
                </c:pt>
                <c:pt idx="34">
                  <c:v>1.46E-2</c:v>
                </c:pt>
                <c:pt idx="35">
                  <c:v>1.34E-2</c:v>
                </c:pt>
                <c:pt idx="36">
                  <c:v>1.2699999999999999E-2</c:v>
                </c:pt>
                <c:pt idx="37">
                  <c:v>1.03E-2</c:v>
                </c:pt>
                <c:pt idx="38">
                  <c:v>1.04E-2</c:v>
                </c:pt>
                <c:pt idx="39">
                  <c:v>0.01</c:v>
                </c:pt>
                <c:pt idx="40">
                  <c:v>9.1000000000000004E-3</c:v>
                </c:pt>
                <c:pt idx="41">
                  <c:v>7.3000000000000001E-3</c:v>
                </c:pt>
                <c:pt idx="42">
                  <c:v>6.4999999999999997E-3</c:v>
                </c:pt>
                <c:pt idx="43">
                  <c:v>5.7000000000000002E-3</c:v>
                </c:pt>
                <c:pt idx="44">
                  <c:v>4.5999999999999999E-3</c:v>
                </c:pt>
                <c:pt idx="45">
                  <c:v>3.8E-3</c:v>
                </c:pt>
                <c:pt idx="46">
                  <c:v>3.2000000000000002E-3</c:v>
                </c:pt>
                <c:pt idx="47">
                  <c:v>2.2000000000000001E-3</c:v>
                </c:pt>
                <c:pt idx="48">
                  <c:v>1.8E-3</c:v>
                </c:pt>
                <c:pt idx="49">
                  <c:v>1.6000000000000001E-3</c:v>
                </c:pt>
                <c:pt idx="50">
                  <c:v>1E-3</c:v>
                </c:pt>
                <c:pt idx="51">
                  <c:v>8.0000000000000004E-4</c:v>
                </c:pt>
                <c:pt idx="52">
                  <c:v>5.9999999999999995E-4</c:v>
                </c:pt>
                <c:pt idx="53">
                  <c:v>4.0000000000000002E-4</c:v>
                </c:pt>
                <c:pt idx="54">
                  <c:v>4.0000000000000002E-4</c:v>
                </c:pt>
                <c:pt idx="55">
                  <c:v>2.0000000000000001E-4</c:v>
                </c:pt>
                <c:pt idx="56">
                  <c:v>2.9999999999999997E-4</c:v>
                </c:pt>
                <c:pt idx="57">
                  <c:v>2.0000000000000001E-4</c:v>
                </c:pt>
                <c:pt idx="58">
                  <c:v>1E-4</c:v>
                </c:pt>
                <c:pt idx="59">
                  <c:v>1E-4</c:v>
                </c:pt>
                <c:pt idx="60">
                  <c:v>1E-4</c:v>
                </c:pt>
                <c:pt idx="61">
                  <c:v>1E-4</c:v>
                </c:pt>
                <c:pt idx="62">
                  <c:v>1E-4</c:v>
                </c:pt>
                <c:pt idx="63">
                  <c:v>1E-4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35C-46F7-96AC-EA78B2A3C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R01'!$L$2:$L$67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5.9898173105720277E-5</c:v>
                </c:pt>
                <c:pt idx="3">
                  <c:v>5.9898173105720277E-5</c:v>
                </c:pt>
                <c:pt idx="4">
                  <c:v>4.1928721174004191E-4</c:v>
                </c:pt>
                <c:pt idx="5">
                  <c:v>3.5938903863432165E-4</c:v>
                </c:pt>
                <c:pt idx="6">
                  <c:v>2.4558250973345311E-3</c:v>
                </c:pt>
                <c:pt idx="7">
                  <c:v>4.5522611560347408E-3</c:v>
                </c:pt>
                <c:pt idx="8">
                  <c:v>6.8283917340521113E-3</c:v>
                </c:pt>
                <c:pt idx="9">
                  <c:v>1.3477088948787063E-2</c:v>
                </c:pt>
                <c:pt idx="10">
                  <c:v>1.6771488469601678E-2</c:v>
                </c:pt>
                <c:pt idx="11">
                  <c:v>2.2282120395327943E-2</c:v>
                </c:pt>
                <c:pt idx="12">
                  <c:v>3.2285115303983231E-2</c:v>
                </c:pt>
                <c:pt idx="13">
                  <c:v>3.7735849056603772E-2</c:v>
                </c:pt>
                <c:pt idx="14">
                  <c:v>4.378556454028152E-2</c:v>
                </c:pt>
                <c:pt idx="15">
                  <c:v>4.6001796945193171E-2</c:v>
                </c:pt>
                <c:pt idx="16">
                  <c:v>4.8817011081162022E-2</c:v>
                </c:pt>
                <c:pt idx="17">
                  <c:v>4.9116501946690629E-2</c:v>
                </c:pt>
                <c:pt idx="18">
                  <c:v>4.8817011081162022E-2</c:v>
                </c:pt>
                <c:pt idx="19">
                  <c:v>5.5585504642108416E-2</c:v>
                </c:pt>
                <c:pt idx="20">
                  <c:v>4.4564240790655886E-2</c:v>
                </c:pt>
                <c:pt idx="21">
                  <c:v>4.2887091943695714E-2</c:v>
                </c:pt>
                <c:pt idx="22">
                  <c:v>4.396525905959868E-2</c:v>
                </c:pt>
                <c:pt idx="23">
                  <c:v>4.1090146750524109E-2</c:v>
                </c:pt>
                <c:pt idx="24">
                  <c:v>4.354597184785864E-2</c:v>
                </c:pt>
                <c:pt idx="25">
                  <c:v>3.6777478286912246E-2</c:v>
                </c:pt>
                <c:pt idx="26">
                  <c:v>3.4381551362683435E-2</c:v>
                </c:pt>
                <c:pt idx="27">
                  <c:v>3.1566337226714584E-2</c:v>
                </c:pt>
                <c:pt idx="28">
                  <c:v>3.318358790056903E-2</c:v>
                </c:pt>
                <c:pt idx="29">
                  <c:v>3.288409703504043E-2</c:v>
                </c:pt>
                <c:pt idx="30">
                  <c:v>2.4737945492662474E-2</c:v>
                </c:pt>
                <c:pt idx="31">
                  <c:v>2.0904462413896378E-2</c:v>
                </c:pt>
                <c:pt idx="32">
                  <c:v>1.8029350104821804E-2</c:v>
                </c:pt>
                <c:pt idx="33">
                  <c:v>1.6711590296495958E-2</c:v>
                </c:pt>
                <c:pt idx="34">
                  <c:v>1.5873015873015872E-2</c:v>
                </c:pt>
                <c:pt idx="35">
                  <c:v>1.2578616352201259E-2</c:v>
                </c:pt>
                <c:pt idx="36">
                  <c:v>1.1380652890086853E-2</c:v>
                </c:pt>
                <c:pt idx="37">
                  <c:v>1.0002994908655286E-2</c:v>
                </c:pt>
                <c:pt idx="38">
                  <c:v>7.427373465109314E-3</c:v>
                </c:pt>
                <c:pt idx="39">
                  <c:v>7.966457023060796E-3</c:v>
                </c:pt>
                <c:pt idx="40">
                  <c:v>6.7085953878406705E-3</c:v>
                </c:pt>
                <c:pt idx="41">
                  <c:v>5.6903264450434265E-3</c:v>
                </c:pt>
                <c:pt idx="42">
                  <c:v>5.5705300988319858E-3</c:v>
                </c:pt>
                <c:pt idx="43">
                  <c:v>4.5522611560347408E-3</c:v>
                </c:pt>
                <c:pt idx="44">
                  <c:v>3.6537885594489367E-3</c:v>
                </c:pt>
                <c:pt idx="45">
                  <c:v>2.6954177897574125E-3</c:v>
                </c:pt>
                <c:pt idx="46">
                  <c:v>2.4558250973345311E-3</c:v>
                </c:pt>
                <c:pt idx="47">
                  <c:v>2.7553159628631325E-3</c:v>
                </c:pt>
                <c:pt idx="48">
                  <c:v>1.3177598083258461E-3</c:v>
                </c:pt>
                <c:pt idx="49">
                  <c:v>1.3177598083258461E-3</c:v>
                </c:pt>
                <c:pt idx="50">
                  <c:v>1.0781671159029651E-3</c:v>
                </c:pt>
                <c:pt idx="51">
                  <c:v>4.7918538484576222E-4</c:v>
                </c:pt>
                <c:pt idx="52">
                  <c:v>2.3959269242288111E-4</c:v>
                </c:pt>
                <c:pt idx="53">
                  <c:v>5.9898173105720279E-4</c:v>
                </c:pt>
                <c:pt idx="54">
                  <c:v>0</c:v>
                </c:pt>
                <c:pt idx="55">
                  <c:v>3.5938903863432165E-4</c:v>
                </c:pt>
                <c:pt idx="56">
                  <c:v>5.9898173105720277E-5</c:v>
                </c:pt>
                <c:pt idx="57">
                  <c:v>1.7969451931716083E-4</c:v>
                </c:pt>
                <c:pt idx="58">
                  <c:v>1.1979634621144055E-4</c:v>
                </c:pt>
                <c:pt idx="59">
                  <c:v>5.9898173105720277E-5</c:v>
                </c:pt>
                <c:pt idx="60">
                  <c:v>0</c:v>
                </c:pt>
                <c:pt idx="61">
                  <c:v>1.1979634621144055E-4</c:v>
                </c:pt>
                <c:pt idx="62">
                  <c:v>0</c:v>
                </c:pt>
                <c:pt idx="63">
                  <c:v>1.1979634621144055E-4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B6-4CF8-B827-44EBA33616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faculty'!$L$8:$L$73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2.9999999999999997E-4</c:v>
                </c:pt>
                <c:pt idx="2">
                  <c:v>8.0000000000000004E-4</c:v>
                </c:pt>
                <c:pt idx="3">
                  <c:v>1.5E-3</c:v>
                </c:pt>
                <c:pt idx="4">
                  <c:v>3.5999999999999999E-3</c:v>
                </c:pt>
                <c:pt idx="5">
                  <c:v>6.7999999999999996E-3</c:v>
                </c:pt>
                <c:pt idx="6">
                  <c:v>1.12E-2</c:v>
                </c:pt>
                <c:pt idx="7">
                  <c:v>1.67E-2</c:v>
                </c:pt>
                <c:pt idx="8">
                  <c:v>2.3E-2</c:v>
                </c:pt>
                <c:pt idx="9">
                  <c:v>2.8400000000000002E-2</c:v>
                </c:pt>
                <c:pt idx="10">
                  <c:v>3.2199999999999999E-2</c:v>
                </c:pt>
                <c:pt idx="11">
                  <c:v>3.5000000000000003E-2</c:v>
                </c:pt>
                <c:pt idx="12">
                  <c:v>3.85E-2</c:v>
                </c:pt>
                <c:pt idx="13">
                  <c:v>3.8899999999999997E-2</c:v>
                </c:pt>
                <c:pt idx="14">
                  <c:v>4.2099999999999999E-2</c:v>
                </c:pt>
                <c:pt idx="15">
                  <c:v>4.2500000000000003E-2</c:v>
                </c:pt>
                <c:pt idx="16">
                  <c:v>4.2999999999999997E-2</c:v>
                </c:pt>
                <c:pt idx="17">
                  <c:v>4.41E-2</c:v>
                </c:pt>
                <c:pt idx="18">
                  <c:v>4.2500000000000003E-2</c:v>
                </c:pt>
                <c:pt idx="19">
                  <c:v>4.2000000000000003E-2</c:v>
                </c:pt>
                <c:pt idx="20">
                  <c:v>3.8199999999999998E-2</c:v>
                </c:pt>
                <c:pt idx="21">
                  <c:v>3.61E-2</c:v>
                </c:pt>
                <c:pt idx="22">
                  <c:v>3.5000000000000003E-2</c:v>
                </c:pt>
                <c:pt idx="23">
                  <c:v>3.4099999999999998E-2</c:v>
                </c:pt>
                <c:pt idx="24">
                  <c:v>3.4000000000000002E-2</c:v>
                </c:pt>
                <c:pt idx="25">
                  <c:v>0.03</c:v>
                </c:pt>
                <c:pt idx="26">
                  <c:v>2.5399999999999999E-2</c:v>
                </c:pt>
                <c:pt idx="27">
                  <c:v>2.5000000000000001E-2</c:v>
                </c:pt>
                <c:pt idx="28">
                  <c:v>2.5700000000000001E-2</c:v>
                </c:pt>
                <c:pt idx="29">
                  <c:v>2.46E-2</c:v>
                </c:pt>
                <c:pt idx="30">
                  <c:v>2.12E-2</c:v>
                </c:pt>
                <c:pt idx="31">
                  <c:v>1.8700000000000001E-2</c:v>
                </c:pt>
                <c:pt idx="32">
                  <c:v>1.61E-2</c:v>
                </c:pt>
                <c:pt idx="33">
                  <c:v>1.6799999999999999E-2</c:v>
                </c:pt>
                <c:pt idx="34">
                  <c:v>1.4800000000000001E-2</c:v>
                </c:pt>
                <c:pt idx="35">
                  <c:v>1.4E-2</c:v>
                </c:pt>
                <c:pt idx="36">
                  <c:v>1.29E-2</c:v>
                </c:pt>
                <c:pt idx="37">
                  <c:v>1.1900000000000001E-2</c:v>
                </c:pt>
                <c:pt idx="38">
                  <c:v>9.4999999999999998E-3</c:v>
                </c:pt>
                <c:pt idx="39">
                  <c:v>9.5999999999999992E-3</c:v>
                </c:pt>
                <c:pt idx="40">
                  <c:v>8.8000000000000005E-3</c:v>
                </c:pt>
                <c:pt idx="41">
                  <c:v>7.9000000000000008E-3</c:v>
                </c:pt>
                <c:pt idx="42">
                  <c:v>6.4000000000000003E-3</c:v>
                </c:pt>
                <c:pt idx="43">
                  <c:v>5.7999999999999996E-3</c:v>
                </c:pt>
                <c:pt idx="44">
                  <c:v>5.1000000000000004E-3</c:v>
                </c:pt>
                <c:pt idx="45">
                  <c:v>3.8999999999999998E-3</c:v>
                </c:pt>
                <c:pt idx="46">
                  <c:v>3.3E-3</c:v>
                </c:pt>
                <c:pt idx="47">
                  <c:v>2.8E-3</c:v>
                </c:pt>
                <c:pt idx="48">
                  <c:v>2E-3</c:v>
                </c:pt>
                <c:pt idx="49">
                  <c:v>1.6000000000000001E-3</c:v>
                </c:pt>
                <c:pt idx="50">
                  <c:v>1.4E-3</c:v>
                </c:pt>
                <c:pt idx="51">
                  <c:v>8.9999999999999998E-4</c:v>
                </c:pt>
                <c:pt idx="52">
                  <c:v>6.9999999999999999E-4</c:v>
                </c:pt>
                <c:pt idx="53">
                  <c:v>5.0000000000000001E-4</c:v>
                </c:pt>
                <c:pt idx="54">
                  <c:v>2.9999999999999997E-4</c:v>
                </c:pt>
                <c:pt idx="55">
                  <c:v>2.9999999999999997E-4</c:v>
                </c:pt>
                <c:pt idx="56">
                  <c:v>2.0000000000000001E-4</c:v>
                </c:pt>
                <c:pt idx="57">
                  <c:v>2.0000000000000001E-4</c:v>
                </c:pt>
                <c:pt idx="58">
                  <c:v>2.0000000000000001E-4</c:v>
                </c:pt>
                <c:pt idx="59">
                  <c:v>1E-4</c:v>
                </c:pt>
                <c:pt idx="60">
                  <c:v>1E-4</c:v>
                </c:pt>
                <c:pt idx="61">
                  <c:v>1E-4</c:v>
                </c:pt>
                <c:pt idx="62">
                  <c:v>1E-4</c:v>
                </c:pt>
                <c:pt idx="63">
                  <c:v>1E-4</c:v>
                </c:pt>
                <c:pt idx="64">
                  <c:v>1E-4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5B6-4CF8-B827-44EBA33616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R01'!$M$2:$M$67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5.8075381845635632E-5</c:v>
                </c:pt>
                <c:pt idx="3">
                  <c:v>2.3230152738254253E-4</c:v>
                </c:pt>
                <c:pt idx="4">
                  <c:v>1.7422614553690692E-4</c:v>
                </c:pt>
                <c:pt idx="5">
                  <c:v>1.2195830187583484E-3</c:v>
                </c:pt>
                <c:pt idx="6">
                  <c:v>1.3357337824496196E-3</c:v>
                </c:pt>
                <c:pt idx="7">
                  <c:v>4.5298797839595792E-3</c:v>
                </c:pt>
                <c:pt idx="8">
                  <c:v>8.0144026946977181E-3</c:v>
                </c:pt>
                <c:pt idx="9">
                  <c:v>1.1324699459898949E-2</c:v>
                </c:pt>
                <c:pt idx="10">
                  <c:v>1.9106800627214125E-2</c:v>
                </c:pt>
                <c:pt idx="11">
                  <c:v>1.9919855973053024E-2</c:v>
                </c:pt>
                <c:pt idx="12">
                  <c:v>2.7121203321911841E-2</c:v>
                </c:pt>
                <c:pt idx="13">
                  <c:v>3.6413264417213542E-2</c:v>
                </c:pt>
                <c:pt idx="14">
                  <c:v>3.9897787327951684E-2</c:v>
                </c:pt>
                <c:pt idx="15">
                  <c:v>4.4021139438991809E-2</c:v>
                </c:pt>
                <c:pt idx="16">
                  <c:v>4.721528544050177E-2</c:v>
                </c:pt>
                <c:pt idx="17">
                  <c:v>4.8434868459260122E-2</c:v>
                </c:pt>
                <c:pt idx="18">
                  <c:v>5.0293280678320458E-2</c:v>
                </c:pt>
                <c:pt idx="19">
                  <c:v>5.011905453278355E-2</c:v>
                </c:pt>
                <c:pt idx="20">
                  <c:v>5.3719728207212963E-2</c:v>
                </c:pt>
                <c:pt idx="21">
                  <c:v>4.4369591730065626E-2</c:v>
                </c:pt>
                <c:pt idx="22">
                  <c:v>4.1872350310703292E-2</c:v>
                </c:pt>
                <c:pt idx="23">
                  <c:v>4.3788837911609271E-2</c:v>
                </c:pt>
                <c:pt idx="24">
                  <c:v>3.9317033509495322E-2</c:v>
                </c:pt>
                <c:pt idx="25">
                  <c:v>4.1465822637783846E-2</c:v>
                </c:pt>
                <c:pt idx="26">
                  <c:v>3.4961379871072652E-2</c:v>
                </c:pt>
                <c:pt idx="27">
                  <c:v>3.4148324525233753E-2</c:v>
                </c:pt>
                <c:pt idx="28">
                  <c:v>2.9211917068354725E-2</c:v>
                </c:pt>
                <c:pt idx="29">
                  <c:v>3.0838027760032524E-2</c:v>
                </c:pt>
                <c:pt idx="30">
                  <c:v>3.1360706196643245E-2</c:v>
                </c:pt>
                <c:pt idx="31">
                  <c:v>2.3462454265636798E-2</c:v>
                </c:pt>
                <c:pt idx="32">
                  <c:v>2.0268308264126837E-2</c:v>
                </c:pt>
                <c:pt idx="33">
                  <c:v>1.59707300075498E-2</c:v>
                </c:pt>
                <c:pt idx="34">
                  <c:v>1.5331900807247808E-2</c:v>
                </c:pt>
                <c:pt idx="35">
                  <c:v>1.4170393170335095E-2</c:v>
                </c:pt>
                <c:pt idx="36">
                  <c:v>1.1092397932516406E-2</c:v>
                </c:pt>
                <c:pt idx="37">
                  <c:v>9.5243626226842442E-3</c:v>
                </c:pt>
                <c:pt idx="38">
                  <c:v>9.1759103316104308E-3</c:v>
                </c:pt>
                <c:pt idx="39">
                  <c:v>6.0979150937917415E-3</c:v>
                </c:pt>
                <c:pt idx="40">
                  <c:v>6.8528950577850046E-3</c:v>
                </c:pt>
                <c:pt idx="41">
                  <c:v>5.5171612753353852E-3</c:v>
                </c:pt>
                <c:pt idx="42">
                  <c:v>4.4137290202683086E-3</c:v>
                </c:pt>
                <c:pt idx="43">
                  <c:v>5.1687089842615717E-3</c:v>
                </c:pt>
                <c:pt idx="44">
                  <c:v>3.8329752018119519E-3</c:v>
                </c:pt>
                <c:pt idx="45">
                  <c:v>2.9618444741274174E-3</c:v>
                </c:pt>
                <c:pt idx="46">
                  <c:v>1.9164876009059759E-3</c:v>
                </c:pt>
                <c:pt idx="47">
                  <c:v>2.3810906556710611E-3</c:v>
                </c:pt>
                <c:pt idx="48">
                  <c:v>2.0907137464428829E-3</c:v>
                </c:pt>
                <c:pt idx="49">
                  <c:v>1.3938091642952553E-3</c:v>
                </c:pt>
                <c:pt idx="50">
                  <c:v>1.3357337824496196E-3</c:v>
                </c:pt>
                <c:pt idx="51">
                  <c:v>9.2920610953017011E-4</c:v>
                </c:pt>
                <c:pt idx="52">
                  <c:v>5.2267843661072072E-4</c:v>
                </c:pt>
                <c:pt idx="53">
                  <c:v>1.7422614553690692E-4</c:v>
                </c:pt>
                <c:pt idx="54">
                  <c:v>4.0652767291944944E-4</c:v>
                </c:pt>
                <c:pt idx="55">
                  <c:v>0</c:v>
                </c:pt>
                <c:pt idx="56">
                  <c:v>1.7422614553690692E-4</c:v>
                </c:pt>
                <c:pt idx="57">
                  <c:v>5.8075381845635632E-5</c:v>
                </c:pt>
                <c:pt idx="58">
                  <c:v>1.1615076369127126E-4</c:v>
                </c:pt>
                <c:pt idx="59">
                  <c:v>1.1615076369127126E-4</c:v>
                </c:pt>
                <c:pt idx="60">
                  <c:v>5.8075381845635632E-5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BB-48DB-946D-2BCA18C563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faculty'!$M$8:$M$73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5.9999999999999995E-4</c:v>
                </c:pt>
                <c:pt idx="2">
                  <c:v>8.0000000000000004E-4</c:v>
                </c:pt>
                <c:pt idx="3">
                  <c:v>1.6000000000000001E-3</c:v>
                </c:pt>
                <c:pt idx="4">
                  <c:v>3.7000000000000002E-3</c:v>
                </c:pt>
                <c:pt idx="5">
                  <c:v>6.7999999999999996E-3</c:v>
                </c:pt>
                <c:pt idx="6">
                  <c:v>1.0200000000000001E-2</c:v>
                </c:pt>
                <c:pt idx="7">
                  <c:v>1.54E-2</c:v>
                </c:pt>
                <c:pt idx="8">
                  <c:v>2.1399999999999999E-2</c:v>
                </c:pt>
                <c:pt idx="9">
                  <c:v>2.6200000000000001E-2</c:v>
                </c:pt>
                <c:pt idx="10">
                  <c:v>3.0700000000000002E-2</c:v>
                </c:pt>
                <c:pt idx="11">
                  <c:v>3.39E-2</c:v>
                </c:pt>
                <c:pt idx="12">
                  <c:v>3.5499999999999997E-2</c:v>
                </c:pt>
                <c:pt idx="13">
                  <c:v>3.8899999999999997E-2</c:v>
                </c:pt>
                <c:pt idx="14">
                  <c:v>3.8899999999999997E-2</c:v>
                </c:pt>
                <c:pt idx="15">
                  <c:v>4.2000000000000003E-2</c:v>
                </c:pt>
                <c:pt idx="16">
                  <c:v>4.2200000000000001E-2</c:v>
                </c:pt>
                <c:pt idx="17">
                  <c:v>4.2500000000000003E-2</c:v>
                </c:pt>
                <c:pt idx="18">
                  <c:v>4.3200000000000002E-2</c:v>
                </c:pt>
                <c:pt idx="19">
                  <c:v>4.1500000000000002E-2</c:v>
                </c:pt>
                <c:pt idx="20">
                  <c:v>4.1000000000000002E-2</c:v>
                </c:pt>
                <c:pt idx="21">
                  <c:v>3.7400000000000003E-2</c:v>
                </c:pt>
                <c:pt idx="22">
                  <c:v>3.5099999999999999E-2</c:v>
                </c:pt>
                <c:pt idx="23">
                  <c:v>3.44E-2</c:v>
                </c:pt>
                <c:pt idx="24">
                  <c:v>3.3099999999999997E-2</c:v>
                </c:pt>
                <c:pt idx="25">
                  <c:v>3.3099999999999997E-2</c:v>
                </c:pt>
                <c:pt idx="26">
                  <c:v>2.9499999999999998E-2</c:v>
                </c:pt>
                <c:pt idx="27">
                  <c:v>2.47E-2</c:v>
                </c:pt>
                <c:pt idx="28">
                  <c:v>2.4199999999999999E-2</c:v>
                </c:pt>
                <c:pt idx="29">
                  <c:v>2.4799999999999999E-2</c:v>
                </c:pt>
                <c:pt idx="30">
                  <c:v>2.3900000000000001E-2</c:v>
                </c:pt>
                <c:pt idx="31">
                  <c:v>2.0500000000000001E-2</c:v>
                </c:pt>
                <c:pt idx="32">
                  <c:v>1.7899999999999999E-2</c:v>
                </c:pt>
                <c:pt idx="33">
                  <c:v>1.52E-2</c:v>
                </c:pt>
                <c:pt idx="34">
                  <c:v>1.6199999999999999E-2</c:v>
                </c:pt>
                <c:pt idx="35">
                  <c:v>1.4E-2</c:v>
                </c:pt>
                <c:pt idx="36">
                  <c:v>1.32E-2</c:v>
                </c:pt>
                <c:pt idx="37">
                  <c:v>1.1900000000000001E-2</c:v>
                </c:pt>
                <c:pt idx="38">
                  <c:v>1.0800000000000001E-2</c:v>
                </c:pt>
                <c:pt idx="39">
                  <c:v>8.8000000000000005E-3</c:v>
                </c:pt>
                <c:pt idx="40">
                  <c:v>8.3999999999999995E-3</c:v>
                </c:pt>
                <c:pt idx="41">
                  <c:v>7.7999999999999996E-3</c:v>
                </c:pt>
                <c:pt idx="42">
                  <c:v>6.7999999999999996E-3</c:v>
                </c:pt>
                <c:pt idx="43">
                  <c:v>5.5999999999999999E-3</c:v>
                </c:pt>
                <c:pt idx="44">
                  <c:v>5.1000000000000004E-3</c:v>
                </c:pt>
                <c:pt idx="45">
                  <c:v>4.1999999999999997E-3</c:v>
                </c:pt>
                <c:pt idx="46">
                  <c:v>3.3E-3</c:v>
                </c:pt>
                <c:pt idx="47">
                  <c:v>2.8999999999999998E-3</c:v>
                </c:pt>
                <c:pt idx="48">
                  <c:v>2.3999999999999998E-3</c:v>
                </c:pt>
                <c:pt idx="49">
                  <c:v>1.8E-3</c:v>
                </c:pt>
                <c:pt idx="50">
                  <c:v>1.4E-3</c:v>
                </c:pt>
                <c:pt idx="51">
                  <c:v>1.1999999999999999E-3</c:v>
                </c:pt>
                <c:pt idx="52">
                  <c:v>8.0000000000000004E-4</c:v>
                </c:pt>
                <c:pt idx="53">
                  <c:v>5.9999999999999995E-4</c:v>
                </c:pt>
                <c:pt idx="54">
                  <c:v>4.0000000000000002E-4</c:v>
                </c:pt>
                <c:pt idx="55">
                  <c:v>2.9999999999999997E-4</c:v>
                </c:pt>
                <c:pt idx="56">
                  <c:v>2.9999999999999997E-4</c:v>
                </c:pt>
                <c:pt idx="57">
                  <c:v>2.0000000000000001E-4</c:v>
                </c:pt>
                <c:pt idx="58">
                  <c:v>2.0000000000000001E-4</c:v>
                </c:pt>
                <c:pt idx="59">
                  <c:v>1E-4</c:v>
                </c:pt>
                <c:pt idx="60">
                  <c:v>1E-4</c:v>
                </c:pt>
                <c:pt idx="61">
                  <c:v>1E-4</c:v>
                </c:pt>
                <c:pt idx="62">
                  <c:v>1E-4</c:v>
                </c:pt>
                <c:pt idx="63">
                  <c:v>1E-4</c:v>
                </c:pt>
                <c:pt idx="64">
                  <c:v>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A9BB-48DB-946D-2BCA18C563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R01'!$N$2:$N$67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2.2484541877459247E-4</c:v>
                </c:pt>
                <c:pt idx="4">
                  <c:v>2.8105677346824059E-4</c:v>
                </c:pt>
                <c:pt idx="5">
                  <c:v>5.05902192242833E-4</c:v>
                </c:pt>
                <c:pt idx="6">
                  <c:v>2.3046655424395729E-3</c:v>
                </c:pt>
                <c:pt idx="7">
                  <c:v>3.4851039910061832E-3</c:v>
                </c:pt>
                <c:pt idx="8">
                  <c:v>7.5323215289488481E-3</c:v>
                </c:pt>
                <c:pt idx="9">
                  <c:v>1.2928611579539067E-2</c:v>
                </c:pt>
                <c:pt idx="10">
                  <c:v>1.6469926925238899E-2</c:v>
                </c:pt>
                <c:pt idx="11">
                  <c:v>2.3496346261944911E-2</c:v>
                </c:pt>
                <c:pt idx="12">
                  <c:v>2.4564362001124228E-2</c:v>
                </c:pt>
                <c:pt idx="13">
                  <c:v>3.1141090500281056E-2</c:v>
                </c:pt>
                <c:pt idx="14">
                  <c:v>3.9347948285553679E-2</c:v>
                </c:pt>
                <c:pt idx="15">
                  <c:v>4.1596402473299605E-2</c:v>
                </c:pt>
                <c:pt idx="16">
                  <c:v>4.5756042720629567E-2</c:v>
                </c:pt>
                <c:pt idx="17">
                  <c:v>4.6655424395727937E-2</c:v>
                </c:pt>
                <c:pt idx="18">
                  <c:v>4.7948285553681844E-2</c:v>
                </c:pt>
                <c:pt idx="19">
                  <c:v>5.0758853288364249E-2</c:v>
                </c:pt>
                <c:pt idx="20">
                  <c:v>4.9634626194491285E-2</c:v>
                </c:pt>
                <c:pt idx="21">
                  <c:v>4.9803260258572235E-2</c:v>
                </c:pt>
                <c:pt idx="22">
                  <c:v>4.2495784148397976E-2</c:v>
                </c:pt>
                <c:pt idx="23">
                  <c:v>4.0528386734120292E-2</c:v>
                </c:pt>
                <c:pt idx="24">
                  <c:v>4.2945474985947162E-2</c:v>
                </c:pt>
                <c:pt idx="25">
                  <c:v>3.7774030354131537E-2</c:v>
                </c:pt>
                <c:pt idx="26">
                  <c:v>3.9629005059021921E-2</c:v>
                </c:pt>
                <c:pt idx="27">
                  <c:v>3.3726812816188868E-2</c:v>
                </c:pt>
                <c:pt idx="28">
                  <c:v>3.215289488476672E-2</c:v>
                </c:pt>
                <c:pt idx="29">
                  <c:v>2.8049465992130412E-2</c:v>
                </c:pt>
                <c:pt idx="30">
                  <c:v>2.8049465992130412E-2</c:v>
                </c:pt>
                <c:pt idx="31">
                  <c:v>2.9623383923552557E-2</c:v>
                </c:pt>
                <c:pt idx="32">
                  <c:v>2.1416526138279931E-2</c:v>
                </c:pt>
                <c:pt idx="33">
                  <c:v>1.93929173693086E-2</c:v>
                </c:pt>
                <c:pt idx="34">
                  <c:v>1.49522203485104E-2</c:v>
                </c:pt>
                <c:pt idx="35">
                  <c:v>1.4390106801573918E-2</c:v>
                </c:pt>
                <c:pt idx="36">
                  <c:v>1.3041034288926364E-2</c:v>
                </c:pt>
                <c:pt idx="37">
                  <c:v>9.6121416526138287E-3</c:v>
                </c:pt>
                <c:pt idx="38">
                  <c:v>8.4317032040472171E-3</c:v>
                </c:pt>
                <c:pt idx="39">
                  <c:v>8.7689713322091061E-3</c:v>
                </c:pt>
                <c:pt idx="40">
                  <c:v>5.3400786958965711E-3</c:v>
                </c:pt>
                <c:pt idx="41">
                  <c:v>6.4080944350758855E-3</c:v>
                </c:pt>
                <c:pt idx="42">
                  <c:v>5.1714446318156266E-3</c:v>
                </c:pt>
                <c:pt idx="43">
                  <c:v>3.766160764474424E-3</c:v>
                </c:pt>
                <c:pt idx="44">
                  <c:v>4.6093310848791457E-3</c:v>
                </c:pt>
                <c:pt idx="45">
                  <c:v>3.5413153456998313E-3</c:v>
                </c:pt>
                <c:pt idx="46">
                  <c:v>2.3046655424395729E-3</c:v>
                </c:pt>
                <c:pt idx="47">
                  <c:v>1.6863406408094434E-3</c:v>
                </c:pt>
                <c:pt idx="48">
                  <c:v>2.1360314783586284E-3</c:v>
                </c:pt>
                <c:pt idx="49">
                  <c:v>1.6863406408094434E-3</c:v>
                </c:pt>
                <c:pt idx="50">
                  <c:v>8.4317032040472171E-4</c:v>
                </c:pt>
                <c:pt idx="51">
                  <c:v>1.011804384485666E-3</c:v>
                </c:pt>
                <c:pt idx="52">
                  <c:v>8.4317032040472171E-4</c:v>
                </c:pt>
                <c:pt idx="53">
                  <c:v>3.9347948285553682E-4</c:v>
                </c:pt>
                <c:pt idx="54">
                  <c:v>1.1242270938729624E-4</c:v>
                </c:pt>
                <c:pt idx="55">
                  <c:v>3.9347948285553682E-4</c:v>
                </c:pt>
                <c:pt idx="56">
                  <c:v>0</c:v>
                </c:pt>
                <c:pt idx="57">
                  <c:v>1.1242270938729624E-4</c:v>
                </c:pt>
                <c:pt idx="58">
                  <c:v>0</c:v>
                </c:pt>
                <c:pt idx="59">
                  <c:v>5.6211354693648118E-5</c:v>
                </c:pt>
                <c:pt idx="60">
                  <c:v>1.1242270938729624E-4</c:v>
                </c:pt>
                <c:pt idx="61">
                  <c:v>5.6211354693648118E-5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38-43E5-BDBA-3E3F4362F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faculty'!$N$8:$N$73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4.0000000000000002E-4</c:v>
                </c:pt>
                <c:pt idx="2">
                  <c:v>1E-3</c:v>
                </c:pt>
                <c:pt idx="3">
                  <c:v>1.6999999999999999E-3</c:v>
                </c:pt>
                <c:pt idx="4">
                  <c:v>4.0000000000000001E-3</c:v>
                </c:pt>
                <c:pt idx="5">
                  <c:v>6.8999999999999999E-3</c:v>
                </c:pt>
                <c:pt idx="6">
                  <c:v>1.04E-2</c:v>
                </c:pt>
                <c:pt idx="7">
                  <c:v>1.41E-2</c:v>
                </c:pt>
                <c:pt idx="8">
                  <c:v>1.9699999999999999E-2</c:v>
                </c:pt>
                <c:pt idx="9">
                  <c:v>2.5000000000000001E-2</c:v>
                </c:pt>
                <c:pt idx="10">
                  <c:v>2.9399999999999999E-2</c:v>
                </c:pt>
                <c:pt idx="11">
                  <c:v>3.2899999999999999E-2</c:v>
                </c:pt>
                <c:pt idx="12">
                  <c:v>3.4799999999999998E-2</c:v>
                </c:pt>
                <c:pt idx="13">
                  <c:v>3.6600000000000001E-2</c:v>
                </c:pt>
                <c:pt idx="14">
                  <c:v>3.9E-2</c:v>
                </c:pt>
                <c:pt idx="15">
                  <c:v>3.8199999999999998E-2</c:v>
                </c:pt>
                <c:pt idx="16">
                  <c:v>4.1099999999999998E-2</c:v>
                </c:pt>
                <c:pt idx="17">
                  <c:v>4.1300000000000003E-2</c:v>
                </c:pt>
                <c:pt idx="18">
                  <c:v>4.1500000000000002E-2</c:v>
                </c:pt>
                <c:pt idx="19">
                  <c:v>4.2099999999999999E-2</c:v>
                </c:pt>
                <c:pt idx="20">
                  <c:v>4.0500000000000001E-2</c:v>
                </c:pt>
                <c:pt idx="21">
                  <c:v>3.9899999999999998E-2</c:v>
                </c:pt>
                <c:pt idx="22">
                  <c:v>3.6400000000000002E-2</c:v>
                </c:pt>
                <c:pt idx="23">
                  <c:v>3.4099999999999998E-2</c:v>
                </c:pt>
                <c:pt idx="24">
                  <c:v>3.3599999999999998E-2</c:v>
                </c:pt>
                <c:pt idx="25">
                  <c:v>3.1899999999999998E-2</c:v>
                </c:pt>
                <c:pt idx="26">
                  <c:v>3.1899999999999998E-2</c:v>
                </c:pt>
                <c:pt idx="27">
                  <c:v>2.8899999999999999E-2</c:v>
                </c:pt>
                <c:pt idx="28">
                  <c:v>2.4199999999999999E-2</c:v>
                </c:pt>
                <c:pt idx="29">
                  <c:v>2.35E-2</c:v>
                </c:pt>
                <c:pt idx="30">
                  <c:v>2.3900000000000001E-2</c:v>
                </c:pt>
                <c:pt idx="31">
                  <c:v>2.3E-2</c:v>
                </c:pt>
                <c:pt idx="32">
                  <c:v>1.9400000000000001E-2</c:v>
                </c:pt>
                <c:pt idx="33">
                  <c:v>1.72E-2</c:v>
                </c:pt>
                <c:pt idx="34">
                  <c:v>1.46E-2</c:v>
                </c:pt>
                <c:pt idx="35">
                  <c:v>1.5100000000000001E-2</c:v>
                </c:pt>
                <c:pt idx="36">
                  <c:v>1.3100000000000001E-2</c:v>
                </c:pt>
                <c:pt idx="37">
                  <c:v>1.23E-2</c:v>
                </c:pt>
                <c:pt idx="38">
                  <c:v>1.0999999999999999E-2</c:v>
                </c:pt>
                <c:pt idx="39">
                  <c:v>9.9000000000000008E-3</c:v>
                </c:pt>
                <c:pt idx="40">
                  <c:v>7.7000000000000002E-3</c:v>
                </c:pt>
                <c:pt idx="41">
                  <c:v>7.3000000000000001E-3</c:v>
                </c:pt>
                <c:pt idx="42">
                  <c:v>6.7000000000000002E-3</c:v>
                </c:pt>
                <c:pt idx="43">
                  <c:v>6.1000000000000004E-3</c:v>
                </c:pt>
                <c:pt idx="44">
                  <c:v>4.7999999999999996E-3</c:v>
                </c:pt>
                <c:pt idx="45">
                  <c:v>4.3E-3</c:v>
                </c:pt>
                <c:pt idx="46">
                  <c:v>3.5999999999999999E-3</c:v>
                </c:pt>
                <c:pt idx="47">
                  <c:v>2.8999999999999998E-3</c:v>
                </c:pt>
                <c:pt idx="48">
                  <c:v>2.7000000000000001E-3</c:v>
                </c:pt>
                <c:pt idx="49">
                  <c:v>2.2000000000000001E-3</c:v>
                </c:pt>
                <c:pt idx="50">
                  <c:v>1.6000000000000001E-3</c:v>
                </c:pt>
                <c:pt idx="51">
                  <c:v>1.2999999999999999E-3</c:v>
                </c:pt>
                <c:pt idx="52">
                  <c:v>1E-3</c:v>
                </c:pt>
                <c:pt idx="53">
                  <c:v>6.9999999999999999E-4</c:v>
                </c:pt>
                <c:pt idx="54">
                  <c:v>5.0000000000000001E-4</c:v>
                </c:pt>
                <c:pt idx="55">
                  <c:v>4.0000000000000002E-4</c:v>
                </c:pt>
                <c:pt idx="56">
                  <c:v>2.9999999999999997E-4</c:v>
                </c:pt>
                <c:pt idx="57">
                  <c:v>2.0000000000000001E-4</c:v>
                </c:pt>
                <c:pt idx="58">
                  <c:v>2.0000000000000001E-4</c:v>
                </c:pt>
                <c:pt idx="59">
                  <c:v>2.0000000000000001E-4</c:v>
                </c:pt>
                <c:pt idx="60">
                  <c:v>1E-4</c:v>
                </c:pt>
                <c:pt idx="61">
                  <c:v>1E-4</c:v>
                </c:pt>
                <c:pt idx="62">
                  <c:v>1E-4</c:v>
                </c:pt>
                <c:pt idx="63">
                  <c:v>1E-4</c:v>
                </c:pt>
                <c:pt idx="64">
                  <c:v>1E-4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7B38-43E5-BDBA-3E3F4362F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R01'!$O$2:$O$67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5.4094990803851568E-4</c:v>
                </c:pt>
                <c:pt idx="5">
                  <c:v>9.1961484366547659E-4</c:v>
                </c:pt>
                <c:pt idx="6">
                  <c:v>1.1900897976847343E-3</c:v>
                </c:pt>
                <c:pt idx="7">
                  <c:v>3.8407443470734608E-3</c:v>
                </c:pt>
                <c:pt idx="8">
                  <c:v>5.8422590068159686E-3</c:v>
                </c:pt>
                <c:pt idx="9">
                  <c:v>1.076490316996646E-2</c:v>
                </c:pt>
                <c:pt idx="10">
                  <c:v>1.5633452342313101E-2</c:v>
                </c:pt>
                <c:pt idx="11">
                  <c:v>2.1259331385913665E-2</c:v>
                </c:pt>
                <c:pt idx="12">
                  <c:v>2.7317970355945038E-2</c:v>
                </c:pt>
                <c:pt idx="13">
                  <c:v>2.969814995131451E-2</c:v>
                </c:pt>
                <c:pt idx="14">
                  <c:v>3.3809369252407226E-2</c:v>
                </c:pt>
                <c:pt idx="15">
                  <c:v>4.2139997836200364E-2</c:v>
                </c:pt>
                <c:pt idx="16">
                  <c:v>4.3005517689061995E-2</c:v>
                </c:pt>
                <c:pt idx="17">
                  <c:v>4.538569728443146E-2</c:v>
                </c:pt>
                <c:pt idx="18">
                  <c:v>4.7279021962566267E-2</c:v>
                </c:pt>
                <c:pt idx="19">
                  <c:v>4.7657686898193226E-2</c:v>
                </c:pt>
                <c:pt idx="20">
                  <c:v>4.9821486530347292E-2</c:v>
                </c:pt>
                <c:pt idx="21">
                  <c:v>4.8631396732662556E-2</c:v>
                </c:pt>
                <c:pt idx="22">
                  <c:v>4.8739586714270255E-2</c:v>
                </c:pt>
                <c:pt idx="23">
                  <c:v>4.1599047928161853E-2</c:v>
                </c:pt>
                <c:pt idx="24">
                  <c:v>3.8732013415557723E-2</c:v>
                </c:pt>
                <c:pt idx="25">
                  <c:v>4.0949908038515635E-2</c:v>
                </c:pt>
                <c:pt idx="26">
                  <c:v>3.564859893973818E-2</c:v>
                </c:pt>
                <c:pt idx="27">
                  <c:v>3.851563345234231E-2</c:v>
                </c:pt>
                <c:pt idx="28">
                  <c:v>3.2078329546683979E-2</c:v>
                </c:pt>
                <c:pt idx="29">
                  <c:v>3.0725954776587686E-2</c:v>
                </c:pt>
                <c:pt idx="30">
                  <c:v>2.6993400411121929E-2</c:v>
                </c:pt>
                <c:pt idx="31">
                  <c:v>2.6993400411121929E-2</c:v>
                </c:pt>
                <c:pt idx="32">
                  <c:v>2.7372065346748891E-2</c:v>
                </c:pt>
                <c:pt idx="33">
                  <c:v>1.974467164340582E-2</c:v>
                </c:pt>
                <c:pt idx="34">
                  <c:v>1.866277182732879E-2</c:v>
                </c:pt>
                <c:pt idx="35">
                  <c:v>1.4605647517039922E-2</c:v>
                </c:pt>
                <c:pt idx="36">
                  <c:v>1.3415557719355188E-2</c:v>
                </c:pt>
                <c:pt idx="37">
                  <c:v>1.2009087958455048E-2</c:v>
                </c:pt>
                <c:pt idx="38">
                  <c:v>8.3847235745969917E-3</c:v>
                </c:pt>
                <c:pt idx="39">
                  <c:v>7.6814886941469216E-3</c:v>
                </c:pt>
                <c:pt idx="40">
                  <c:v>8.0601536297738828E-3</c:v>
                </c:pt>
                <c:pt idx="41">
                  <c:v>4.5980742183273828E-3</c:v>
                </c:pt>
                <c:pt idx="42">
                  <c:v>5.2472141079736015E-3</c:v>
                </c:pt>
                <c:pt idx="43">
                  <c:v>4.7062641999350858E-3</c:v>
                </c:pt>
                <c:pt idx="44">
                  <c:v>3.2997944390349455E-3</c:v>
                </c:pt>
                <c:pt idx="45">
                  <c:v>3.8948393378773127E-3</c:v>
                </c:pt>
                <c:pt idx="46">
                  <c:v>3.1375094666233907E-3</c:v>
                </c:pt>
                <c:pt idx="47">
                  <c:v>2.1637996321540627E-3</c:v>
                </c:pt>
                <c:pt idx="48">
                  <c:v>1.5687547333116953E-3</c:v>
                </c:pt>
                <c:pt idx="49">
                  <c:v>1.5146597425078439E-3</c:v>
                </c:pt>
                <c:pt idx="50">
                  <c:v>1.1359948068808828E-3</c:v>
                </c:pt>
                <c:pt idx="51">
                  <c:v>7.0323488045007034E-4</c:v>
                </c:pt>
                <c:pt idx="52">
                  <c:v>7.0323488045007034E-4</c:v>
                </c:pt>
                <c:pt idx="53">
                  <c:v>8.1142486205777341E-4</c:v>
                </c:pt>
                <c:pt idx="54">
                  <c:v>1.6228497241155469E-4</c:v>
                </c:pt>
                <c:pt idx="55">
                  <c:v>1.0818998160770312E-4</c:v>
                </c:pt>
                <c:pt idx="56">
                  <c:v>2.7047495401925784E-4</c:v>
                </c:pt>
                <c:pt idx="57">
                  <c:v>0</c:v>
                </c:pt>
                <c:pt idx="58">
                  <c:v>1.0818998160770312E-4</c:v>
                </c:pt>
                <c:pt idx="59">
                  <c:v>0</c:v>
                </c:pt>
                <c:pt idx="60">
                  <c:v>5.4094990803851562E-5</c:v>
                </c:pt>
                <c:pt idx="61">
                  <c:v>1.0818998160770312E-4</c:v>
                </c:pt>
                <c:pt idx="62">
                  <c:v>5.4094990803851562E-5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72-4C1D-BBAB-AF86528DA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faculty'!$O$8:$O$73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5.0000000000000001E-4</c:v>
                </c:pt>
                <c:pt idx="2">
                  <c:v>8.9999999999999998E-4</c:v>
                </c:pt>
                <c:pt idx="3">
                  <c:v>1.8E-3</c:v>
                </c:pt>
                <c:pt idx="4">
                  <c:v>3.7000000000000002E-3</c:v>
                </c:pt>
                <c:pt idx="5">
                  <c:v>7.0000000000000001E-3</c:v>
                </c:pt>
                <c:pt idx="6">
                  <c:v>1.04E-2</c:v>
                </c:pt>
                <c:pt idx="7">
                  <c:v>1.47E-2</c:v>
                </c:pt>
                <c:pt idx="8">
                  <c:v>1.8200000000000001E-2</c:v>
                </c:pt>
                <c:pt idx="9">
                  <c:v>2.3E-2</c:v>
                </c:pt>
                <c:pt idx="10">
                  <c:v>2.7900000000000001E-2</c:v>
                </c:pt>
                <c:pt idx="11">
                  <c:v>3.15E-2</c:v>
                </c:pt>
                <c:pt idx="12">
                  <c:v>3.4299999999999997E-2</c:v>
                </c:pt>
                <c:pt idx="13">
                  <c:v>3.5700000000000003E-2</c:v>
                </c:pt>
                <c:pt idx="14">
                  <c:v>3.6700000000000003E-2</c:v>
                </c:pt>
                <c:pt idx="15">
                  <c:v>3.8800000000000001E-2</c:v>
                </c:pt>
                <c:pt idx="16">
                  <c:v>3.8399999999999997E-2</c:v>
                </c:pt>
                <c:pt idx="17">
                  <c:v>4.0399999999999998E-2</c:v>
                </c:pt>
                <c:pt idx="18">
                  <c:v>4.0599999999999997E-2</c:v>
                </c:pt>
                <c:pt idx="19">
                  <c:v>4.0399999999999998E-2</c:v>
                </c:pt>
                <c:pt idx="20">
                  <c:v>4.1200000000000001E-2</c:v>
                </c:pt>
                <c:pt idx="21">
                  <c:v>3.9399999999999998E-2</c:v>
                </c:pt>
                <c:pt idx="22">
                  <c:v>3.8800000000000001E-2</c:v>
                </c:pt>
                <c:pt idx="23">
                  <c:v>3.5400000000000001E-2</c:v>
                </c:pt>
                <c:pt idx="24">
                  <c:v>3.3000000000000002E-2</c:v>
                </c:pt>
                <c:pt idx="25">
                  <c:v>3.2300000000000002E-2</c:v>
                </c:pt>
                <c:pt idx="26">
                  <c:v>3.1E-2</c:v>
                </c:pt>
                <c:pt idx="27">
                  <c:v>3.09E-2</c:v>
                </c:pt>
                <c:pt idx="28">
                  <c:v>2.7699999999999999E-2</c:v>
                </c:pt>
                <c:pt idx="29">
                  <c:v>2.3400000000000001E-2</c:v>
                </c:pt>
                <c:pt idx="30">
                  <c:v>2.2499999999999999E-2</c:v>
                </c:pt>
                <c:pt idx="31">
                  <c:v>2.3E-2</c:v>
                </c:pt>
                <c:pt idx="32">
                  <c:v>2.1999999999999999E-2</c:v>
                </c:pt>
                <c:pt idx="33">
                  <c:v>1.8599999999999998E-2</c:v>
                </c:pt>
                <c:pt idx="34">
                  <c:v>1.6299999999999999E-2</c:v>
                </c:pt>
                <c:pt idx="35">
                  <c:v>1.38E-2</c:v>
                </c:pt>
                <c:pt idx="36">
                  <c:v>1.4E-2</c:v>
                </c:pt>
                <c:pt idx="37">
                  <c:v>1.23E-2</c:v>
                </c:pt>
                <c:pt idx="38">
                  <c:v>1.1299999999999999E-2</c:v>
                </c:pt>
                <c:pt idx="39">
                  <c:v>0.01</c:v>
                </c:pt>
                <c:pt idx="40">
                  <c:v>8.8000000000000005E-3</c:v>
                </c:pt>
                <c:pt idx="41">
                  <c:v>7.0000000000000001E-3</c:v>
                </c:pt>
                <c:pt idx="42">
                  <c:v>6.4999999999999997E-3</c:v>
                </c:pt>
                <c:pt idx="43">
                  <c:v>5.7999999999999996E-3</c:v>
                </c:pt>
                <c:pt idx="44">
                  <c:v>5.4999999999999997E-3</c:v>
                </c:pt>
                <c:pt idx="45">
                  <c:v>4.1000000000000003E-3</c:v>
                </c:pt>
                <c:pt idx="46">
                  <c:v>3.8E-3</c:v>
                </c:pt>
                <c:pt idx="47">
                  <c:v>3.2000000000000002E-3</c:v>
                </c:pt>
                <c:pt idx="48">
                  <c:v>2.5999999999999999E-3</c:v>
                </c:pt>
                <c:pt idx="49">
                  <c:v>2.5000000000000001E-3</c:v>
                </c:pt>
                <c:pt idx="50">
                  <c:v>1.9E-3</c:v>
                </c:pt>
                <c:pt idx="51">
                  <c:v>1.4E-3</c:v>
                </c:pt>
                <c:pt idx="52">
                  <c:v>1.1999999999999999E-3</c:v>
                </c:pt>
                <c:pt idx="53">
                  <c:v>8.9999999999999998E-4</c:v>
                </c:pt>
                <c:pt idx="54">
                  <c:v>6.9999999999999999E-4</c:v>
                </c:pt>
                <c:pt idx="55">
                  <c:v>4.0000000000000002E-4</c:v>
                </c:pt>
                <c:pt idx="56">
                  <c:v>2.9999999999999997E-4</c:v>
                </c:pt>
                <c:pt idx="57">
                  <c:v>2.0000000000000001E-4</c:v>
                </c:pt>
                <c:pt idx="58">
                  <c:v>2.0000000000000001E-4</c:v>
                </c:pt>
                <c:pt idx="59">
                  <c:v>2.0000000000000001E-4</c:v>
                </c:pt>
                <c:pt idx="60">
                  <c:v>2.0000000000000001E-4</c:v>
                </c:pt>
                <c:pt idx="61">
                  <c:v>1E-4</c:v>
                </c:pt>
                <c:pt idx="62">
                  <c:v>1E-4</c:v>
                </c:pt>
                <c:pt idx="63">
                  <c:v>1E-4</c:v>
                </c:pt>
                <c:pt idx="64">
                  <c:v>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172-4C1D-BBAB-AF86528DA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R01'!$P$2:$P$67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5.2350539210553871E-5</c:v>
                </c:pt>
                <c:pt idx="4">
                  <c:v>1.5705161763166162E-4</c:v>
                </c:pt>
                <c:pt idx="5">
                  <c:v>8.899591665794158E-4</c:v>
                </c:pt>
                <c:pt idx="6">
                  <c:v>1.5705161763166161E-3</c:v>
                </c:pt>
                <c:pt idx="7">
                  <c:v>2.879279656580463E-3</c:v>
                </c:pt>
                <c:pt idx="8">
                  <c:v>5.182703381844833E-3</c:v>
                </c:pt>
                <c:pt idx="9">
                  <c:v>8.0096324992147416E-3</c:v>
                </c:pt>
                <c:pt idx="10">
                  <c:v>1.4396398282902314E-2</c:v>
                </c:pt>
                <c:pt idx="11">
                  <c:v>1.9422050047115485E-2</c:v>
                </c:pt>
                <c:pt idx="12">
                  <c:v>2.5390011517118626E-2</c:v>
                </c:pt>
                <c:pt idx="13">
                  <c:v>2.9944508428436812E-2</c:v>
                </c:pt>
                <c:pt idx="14">
                  <c:v>3.2247932153701184E-2</c:v>
                </c:pt>
                <c:pt idx="15">
                  <c:v>3.6435975290545493E-2</c:v>
                </c:pt>
                <c:pt idx="16">
                  <c:v>4.2822741074233062E-2</c:v>
                </c:pt>
                <c:pt idx="17">
                  <c:v>4.3974452936865249E-2</c:v>
                </c:pt>
                <c:pt idx="18">
                  <c:v>4.5230865877918545E-2</c:v>
                </c:pt>
                <c:pt idx="19">
                  <c:v>4.6173175583708509E-2</c:v>
                </c:pt>
                <c:pt idx="20">
                  <c:v>4.5387917495550205E-2</c:v>
                </c:pt>
                <c:pt idx="21">
                  <c:v>4.8110145534499008E-2</c:v>
                </c:pt>
                <c:pt idx="22">
                  <c:v>4.8319547691341218E-2</c:v>
                </c:pt>
                <c:pt idx="23">
                  <c:v>4.8005444456077899E-2</c:v>
                </c:pt>
                <c:pt idx="24">
                  <c:v>4.1199874358705896E-2</c:v>
                </c:pt>
                <c:pt idx="25">
                  <c:v>3.8111192545283216E-2</c:v>
                </c:pt>
                <c:pt idx="26">
                  <c:v>3.9891110878442049E-2</c:v>
                </c:pt>
                <c:pt idx="27">
                  <c:v>3.5441315045544972E-2</c:v>
                </c:pt>
                <c:pt idx="28">
                  <c:v>3.6540676368966601E-2</c:v>
                </c:pt>
                <c:pt idx="29">
                  <c:v>2.9892157889226258E-2</c:v>
                </c:pt>
                <c:pt idx="30">
                  <c:v>2.9473353575541827E-2</c:v>
                </c:pt>
                <c:pt idx="31">
                  <c:v>2.6855826615014136E-2</c:v>
                </c:pt>
                <c:pt idx="32">
                  <c:v>2.5808815830803057E-2</c:v>
                </c:pt>
                <c:pt idx="33">
                  <c:v>2.6070568526855825E-2</c:v>
                </c:pt>
                <c:pt idx="34">
                  <c:v>1.89508951942205E-2</c:v>
                </c:pt>
                <c:pt idx="35">
                  <c:v>1.7537430635535547E-2</c:v>
                </c:pt>
                <c:pt idx="36">
                  <c:v>1.3715841273165113E-2</c:v>
                </c:pt>
                <c:pt idx="37">
                  <c:v>1.1988273479216835E-2</c:v>
                </c:pt>
                <c:pt idx="38">
                  <c:v>1.1255365930269082E-2</c:v>
                </c:pt>
                <c:pt idx="39">
                  <c:v>8.1143335776358502E-3</c:v>
                </c:pt>
                <c:pt idx="40">
                  <c:v>7.2243744110564341E-3</c:v>
                </c:pt>
                <c:pt idx="41">
                  <c:v>7.4337765678986496E-3</c:v>
                </c:pt>
                <c:pt idx="42">
                  <c:v>4.3974452936865246E-3</c:v>
                </c:pt>
                <c:pt idx="43">
                  <c:v>4.6591979897392943E-3</c:v>
                </c:pt>
                <c:pt idx="44">
                  <c:v>4.3450947544759711E-3</c:v>
                </c:pt>
                <c:pt idx="45">
                  <c:v>2.9316301957910168E-3</c:v>
                </c:pt>
                <c:pt idx="46">
                  <c:v>2.9839807350015707E-3</c:v>
                </c:pt>
                <c:pt idx="47">
                  <c:v>2.6698774997382475E-3</c:v>
                </c:pt>
                <c:pt idx="48">
                  <c:v>1.5705161763166161E-3</c:v>
                </c:pt>
                <c:pt idx="49">
                  <c:v>1.256412941053293E-3</c:v>
                </c:pt>
                <c:pt idx="50">
                  <c:v>1.4134645586849545E-3</c:v>
                </c:pt>
                <c:pt idx="51">
                  <c:v>9.4230970578996966E-4</c:v>
                </c:pt>
                <c:pt idx="52">
                  <c:v>6.2820647052664648E-4</c:v>
                </c:pt>
                <c:pt idx="53">
                  <c:v>5.758559313160925E-4</c:v>
                </c:pt>
                <c:pt idx="54">
                  <c:v>6.8055700973720034E-4</c:v>
                </c:pt>
                <c:pt idx="55">
                  <c:v>5.2350539210553871E-5</c:v>
                </c:pt>
                <c:pt idx="56">
                  <c:v>2.0940215684221548E-4</c:v>
                </c:pt>
                <c:pt idx="57">
                  <c:v>2.6175269605276932E-4</c:v>
                </c:pt>
                <c:pt idx="58">
                  <c:v>0</c:v>
                </c:pt>
                <c:pt idx="59">
                  <c:v>1.0470107842110774E-4</c:v>
                </c:pt>
                <c:pt idx="60">
                  <c:v>0</c:v>
                </c:pt>
                <c:pt idx="61">
                  <c:v>0</c:v>
                </c:pt>
                <c:pt idx="62">
                  <c:v>5.2350539210553871E-5</c:v>
                </c:pt>
                <c:pt idx="63">
                  <c:v>1.0470107842110774E-4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BD-4DA6-B4CB-7A2363664C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faculty'!$P$8:$P$73</c:f>
              <c:numCache>
                <c:formatCode>0.00%</c:formatCode>
                <c:ptCount val="66"/>
                <c:pt idx="0">
                  <c:v>4.0000000000000002E-4</c:v>
                </c:pt>
                <c:pt idx="1">
                  <c:v>5.0000000000000001E-4</c:v>
                </c:pt>
                <c:pt idx="2">
                  <c:v>8.9999999999999998E-4</c:v>
                </c:pt>
                <c:pt idx="3">
                  <c:v>1.8E-3</c:v>
                </c:pt>
                <c:pt idx="4">
                  <c:v>3.5999999999999999E-3</c:v>
                </c:pt>
                <c:pt idx="5">
                  <c:v>7.1000000000000004E-3</c:v>
                </c:pt>
                <c:pt idx="6">
                  <c:v>1.0200000000000001E-2</c:v>
                </c:pt>
                <c:pt idx="7">
                  <c:v>1.47E-2</c:v>
                </c:pt>
                <c:pt idx="8">
                  <c:v>1.8800000000000001E-2</c:v>
                </c:pt>
                <c:pt idx="9">
                  <c:v>2.18E-2</c:v>
                </c:pt>
                <c:pt idx="10">
                  <c:v>2.63E-2</c:v>
                </c:pt>
                <c:pt idx="11">
                  <c:v>3.04E-2</c:v>
                </c:pt>
                <c:pt idx="12">
                  <c:v>3.3399999999999999E-2</c:v>
                </c:pt>
                <c:pt idx="13">
                  <c:v>3.5400000000000001E-2</c:v>
                </c:pt>
                <c:pt idx="14">
                  <c:v>3.6200000000000003E-2</c:v>
                </c:pt>
                <c:pt idx="15">
                  <c:v>3.6999999999999998E-2</c:v>
                </c:pt>
                <c:pt idx="16">
                  <c:v>3.8199999999999998E-2</c:v>
                </c:pt>
                <c:pt idx="17">
                  <c:v>3.8199999999999998E-2</c:v>
                </c:pt>
                <c:pt idx="18">
                  <c:v>3.9399999999999998E-2</c:v>
                </c:pt>
                <c:pt idx="19">
                  <c:v>3.9699999999999999E-2</c:v>
                </c:pt>
                <c:pt idx="20">
                  <c:v>3.9600000000000003E-2</c:v>
                </c:pt>
                <c:pt idx="21">
                  <c:v>4.0099999999999997E-2</c:v>
                </c:pt>
                <c:pt idx="22">
                  <c:v>3.8300000000000001E-2</c:v>
                </c:pt>
                <c:pt idx="23">
                  <c:v>3.7600000000000001E-2</c:v>
                </c:pt>
                <c:pt idx="24">
                  <c:v>3.4599999999999999E-2</c:v>
                </c:pt>
                <c:pt idx="25">
                  <c:v>3.2300000000000002E-2</c:v>
                </c:pt>
                <c:pt idx="26">
                  <c:v>3.1199999999999999E-2</c:v>
                </c:pt>
                <c:pt idx="27">
                  <c:v>3.0099999999999998E-2</c:v>
                </c:pt>
                <c:pt idx="28">
                  <c:v>2.9899999999999999E-2</c:v>
                </c:pt>
                <c:pt idx="29">
                  <c:v>2.6599999999999999E-2</c:v>
                </c:pt>
                <c:pt idx="30">
                  <c:v>2.24E-2</c:v>
                </c:pt>
                <c:pt idx="31">
                  <c:v>2.1600000000000001E-2</c:v>
                </c:pt>
                <c:pt idx="32">
                  <c:v>2.2100000000000002E-2</c:v>
                </c:pt>
                <c:pt idx="33">
                  <c:v>2.0799999999999999E-2</c:v>
                </c:pt>
                <c:pt idx="34">
                  <c:v>1.7600000000000001E-2</c:v>
                </c:pt>
                <c:pt idx="35">
                  <c:v>1.52E-2</c:v>
                </c:pt>
                <c:pt idx="36">
                  <c:v>1.26E-2</c:v>
                </c:pt>
                <c:pt idx="37">
                  <c:v>1.2999999999999999E-2</c:v>
                </c:pt>
                <c:pt idx="38">
                  <c:v>1.14E-2</c:v>
                </c:pt>
                <c:pt idx="39">
                  <c:v>1.0200000000000001E-2</c:v>
                </c:pt>
                <c:pt idx="40">
                  <c:v>8.8000000000000005E-3</c:v>
                </c:pt>
                <c:pt idx="41">
                  <c:v>7.7999999999999996E-3</c:v>
                </c:pt>
                <c:pt idx="42">
                  <c:v>6.1000000000000004E-3</c:v>
                </c:pt>
                <c:pt idx="43">
                  <c:v>5.7000000000000002E-3</c:v>
                </c:pt>
                <c:pt idx="44">
                  <c:v>5.0000000000000001E-3</c:v>
                </c:pt>
                <c:pt idx="45">
                  <c:v>4.7999999999999996E-3</c:v>
                </c:pt>
                <c:pt idx="46">
                  <c:v>3.5000000000000001E-3</c:v>
                </c:pt>
                <c:pt idx="47">
                  <c:v>3.2000000000000002E-3</c:v>
                </c:pt>
                <c:pt idx="48">
                  <c:v>2.8E-3</c:v>
                </c:pt>
                <c:pt idx="49">
                  <c:v>2.3E-3</c:v>
                </c:pt>
                <c:pt idx="50">
                  <c:v>2.2000000000000001E-3</c:v>
                </c:pt>
                <c:pt idx="51">
                  <c:v>1.6000000000000001E-3</c:v>
                </c:pt>
                <c:pt idx="52">
                  <c:v>1.1999999999999999E-3</c:v>
                </c:pt>
                <c:pt idx="53">
                  <c:v>1E-3</c:v>
                </c:pt>
                <c:pt idx="54">
                  <c:v>6.9999999999999999E-4</c:v>
                </c:pt>
                <c:pt idx="55">
                  <c:v>5.0000000000000001E-4</c:v>
                </c:pt>
                <c:pt idx="56">
                  <c:v>2.9999999999999997E-4</c:v>
                </c:pt>
                <c:pt idx="57">
                  <c:v>2.9999999999999997E-4</c:v>
                </c:pt>
                <c:pt idx="58">
                  <c:v>2.0000000000000001E-4</c:v>
                </c:pt>
                <c:pt idx="59">
                  <c:v>2.0000000000000001E-4</c:v>
                </c:pt>
                <c:pt idx="60">
                  <c:v>1E-4</c:v>
                </c:pt>
                <c:pt idx="61">
                  <c:v>1E-4</c:v>
                </c:pt>
                <c:pt idx="62">
                  <c:v>1E-4</c:v>
                </c:pt>
                <c:pt idx="63">
                  <c:v>0</c:v>
                </c:pt>
                <c:pt idx="64">
                  <c:v>1E-4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BBD-4DA6-B4CB-7A2363664C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R01'!$Q$2:$Q$67</c:f>
              <c:numCache>
                <c:formatCode>0.0%</c:formatCode>
                <c:ptCount val="66"/>
                <c:pt idx="0">
                  <c:v>5.0973595677439085E-5</c:v>
                </c:pt>
                <c:pt idx="1">
                  <c:v>0</c:v>
                </c:pt>
                <c:pt idx="2">
                  <c:v>5.0973595677439085E-5</c:v>
                </c:pt>
                <c:pt idx="3">
                  <c:v>1.5292078703231727E-4</c:v>
                </c:pt>
                <c:pt idx="4">
                  <c:v>1.5292078703231727E-4</c:v>
                </c:pt>
                <c:pt idx="5">
                  <c:v>3.5681516974207361E-4</c:v>
                </c:pt>
                <c:pt idx="6">
                  <c:v>1.3253134876134163E-3</c:v>
                </c:pt>
                <c:pt idx="7">
                  <c:v>2.9564685492914672E-3</c:v>
                </c:pt>
                <c:pt idx="8">
                  <c:v>4.7405443980018348E-3</c:v>
                </c:pt>
                <c:pt idx="9">
                  <c:v>7.5950657559384236E-3</c:v>
                </c:pt>
                <c:pt idx="10">
                  <c:v>1.0704455092262208E-2</c:v>
                </c:pt>
                <c:pt idx="11">
                  <c:v>1.738199612600673E-2</c:v>
                </c:pt>
                <c:pt idx="12">
                  <c:v>2.3906616372718931E-2</c:v>
                </c:pt>
                <c:pt idx="13">
                  <c:v>2.8800081557753085E-2</c:v>
                </c:pt>
                <c:pt idx="14">
                  <c:v>3.3438678764400043E-2</c:v>
                </c:pt>
                <c:pt idx="15">
                  <c:v>3.3642573147109799E-2</c:v>
                </c:pt>
                <c:pt idx="16">
                  <c:v>3.8383117545111631E-2</c:v>
                </c:pt>
                <c:pt idx="17">
                  <c:v>4.337852992150066E-2</c:v>
                </c:pt>
                <c:pt idx="18">
                  <c:v>4.3990213069629934E-2</c:v>
                </c:pt>
                <c:pt idx="19">
                  <c:v>4.4856764196146398E-2</c:v>
                </c:pt>
                <c:pt idx="20">
                  <c:v>4.6997655214598838E-2</c:v>
                </c:pt>
                <c:pt idx="21">
                  <c:v>4.5162605770211028E-2</c:v>
                </c:pt>
                <c:pt idx="22">
                  <c:v>4.5621368131307981E-2</c:v>
                </c:pt>
                <c:pt idx="23">
                  <c:v>4.7201549597308594E-2</c:v>
                </c:pt>
                <c:pt idx="24">
                  <c:v>4.5468447344275666E-2</c:v>
                </c:pt>
                <c:pt idx="25">
                  <c:v>3.9810378224079929E-2</c:v>
                </c:pt>
                <c:pt idx="26">
                  <c:v>3.7669487205627482E-2</c:v>
                </c:pt>
                <c:pt idx="27">
                  <c:v>3.695585686614334E-2</c:v>
                </c:pt>
                <c:pt idx="28">
                  <c:v>3.4865939443368334E-2</c:v>
                </c:pt>
                <c:pt idx="29">
                  <c:v>3.5273728208787845E-2</c:v>
                </c:pt>
                <c:pt idx="30">
                  <c:v>2.8851055153430522E-2</c:v>
                </c:pt>
                <c:pt idx="31">
                  <c:v>2.8749107962075644E-2</c:v>
                </c:pt>
                <c:pt idx="32">
                  <c:v>2.5843613008461618E-2</c:v>
                </c:pt>
                <c:pt idx="33">
                  <c:v>2.5435824243042103E-2</c:v>
                </c:pt>
                <c:pt idx="34">
                  <c:v>2.4365378733815883E-2</c:v>
                </c:pt>
                <c:pt idx="35">
                  <c:v>1.794270567845856E-2</c:v>
                </c:pt>
                <c:pt idx="36">
                  <c:v>1.6311550616780506E-2</c:v>
                </c:pt>
                <c:pt idx="37">
                  <c:v>1.2437557345295136E-2</c:v>
                </c:pt>
                <c:pt idx="38">
                  <c:v>1.0806402283617086E-2</c:v>
                </c:pt>
                <c:pt idx="39">
                  <c:v>1.0704455092262208E-2</c:v>
                </c:pt>
                <c:pt idx="40">
                  <c:v>7.5950657559384236E-3</c:v>
                </c:pt>
                <c:pt idx="41">
                  <c:v>6.4736466510347639E-3</c:v>
                </c:pt>
                <c:pt idx="42">
                  <c:v>6.7285146294219595E-3</c:v>
                </c:pt>
                <c:pt idx="43">
                  <c:v>3.9249668671628097E-3</c:v>
                </c:pt>
                <c:pt idx="44">
                  <c:v>4.1288612498725664E-3</c:v>
                </c:pt>
                <c:pt idx="45">
                  <c:v>3.7720460801304923E-3</c:v>
                </c:pt>
                <c:pt idx="46">
                  <c:v>2.9054949536140278E-3</c:v>
                </c:pt>
                <c:pt idx="47">
                  <c:v>2.5996533795493936E-3</c:v>
                </c:pt>
                <c:pt idx="48">
                  <c:v>2.3957589968396369E-3</c:v>
                </c:pt>
                <c:pt idx="49">
                  <c:v>1.4782342746457336E-3</c:v>
                </c:pt>
                <c:pt idx="50">
                  <c:v>1.12141910490366E-3</c:v>
                </c:pt>
                <c:pt idx="51">
                  <c:v>1.2233662962585381E-3</c:v>
                </c:pt>
                <c:pt idx="52">
                  <c:v>9.175247221939036E-4</c:v>
                </c:pt>
                <c:pt idx="53">
                  <c:v>4.587623610969518E-4</c:v>
                </c:pt>
                <c:pt idx="54">
                  <c:v>7.1363033948414721E-4</c:v>
                </c:pt>
                <c:pt idx="55">
                  <c:v>5.0973595677439082E-4</c:v>
                </c:pt>
                <c:pt idx="56">
                  <c:v>5.0973595677439085E-5</c:v>
                </c:pt>
                <c:pt idx="57">
                  <c:v>2.0389438270975634E-4</c:v>
                </c:pt>
                <c:pt idx="58">
                  <c:v>2.0389438270975634E-4</c:v>
                </c:pt>
                <c:pt idx="59">
                  <c:v>0</c:v>
                </c:pt>
                <c:pt idx="60">
                  <c:v>1.0194719135487817E-4</c:v>
                </c:pt>
                <c:pt idx="61">
                  <c:v>5.0973595677439085E-5</c:v>
                </c:pt>
                <c:pt idx="62">
                  <c:v>0</c:v>
                </c:pt>
                <c:pt idx="63">
                  <c:v>5.0973595677439085E-5</c:v>
                </c:pt>
                <c:pt idx="64">
                  <c:v>5.0973595677439085E-5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6A-473C-B109-A9856F5079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faculty'!$Q$8:$Q$73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6.9999999999999999E-4</c:v>
                </c:pt>
                <c:pt idx="2">
                  <c:v>8.9999999999999998E-4</c:v>
                </c:pt>
                <c:pt idx="3">
                  <c:v>1.6999999999999999E-3</c:v>
                </c:pt>
                <c:pt idx="4">
                  <c:v>3.5999999999999999E-3</c:v>
                </c:pt>
                <c:pt idx="5">
                  <c:v>7.0000000000000001E-3</c:v>
                </c:pt>
                <c:pt idx="6">
                  <c:v>1.12E-2</c:v>
                </c:pt>
                <c:pt idx="7">
                  <c:v>1.46E-2</c:v>
                </c:pt>
                <c:pt idx="8">
                  <c:v>1.9400000000000001E-2</c:v>
                </c:pt>
                <c:pt idx="9">
                  <c:v>2.3099999999999999E-2</c:v>
                </c:pt>
                <c:pt idx="10">
                  <c:v>2.5100000000000001E-2</c:v>
                </c:pt>
                <c:pt idx="11">
                  <c:v>2.8899999999999999E-2</c:v>
                </c:pt>
                <c:pt idx="12">
                  <c:v>3.27E-2</c:v>
                </c:pt>
                <c:pt idx="13">
                  <c:v>3.49E-2</c:v>
                </c:pt>
                <c:pt idx="14">
                  <c:v>3.5900000000000001E-2</c:v>
                </c:pt>
                <c:pt idx="15">
                  <c:v>3.61E-2</c:v>
                </c:pt>
                <c:pt idx="16">
                  <c:v>3.6700000000000003E-2</c:v>
                </c:pt>
                <c:pt idx="17">
                  <c:v>3.7499999999999999E-2</c:v>
                </c:pt>
                <c:pt idx="18">
                  <c:v>3.7900000000000003E-2</c:v>
                </c:pt>
                <c:pt idx="19">
                  <c:v>3.85E-2</c:v>
                </c:pt>
                <c:pt idx="20">
                  <c:v>3.9199999999999999E-2</c:v>
                </c:pt>
                <c:pt idx="21">
                  <c:v>3.8399999999999997E-2</c:v>
                </c:pt>
                <c:pt idx="22">
                  <c:v>3.8899999999999997E-2</c:v>
                </c:pt>
                <c:pt idx="23">
                  <c:v>3.6999999999999998E-2</c:v>
                </c:pt>
                <c:pt idx="24">
                  <c:v>3.5999999999999997E-2</c:v>
                </c:pt>
                <c:pt idx="25">
                  <c:v>3.32E-2</c:v>
                </c:pt>
                <c:pt idx="26">
                  <c:v>3.1199999999999999E-2</c:v>
                </c:pt>
                <c:pt idx="27">
                  <c:v>2.9899999999999999E-2</c:v>
                </c:pt>
                <c:pt idx="28">
                  <c:v>2.8799999999999999E-2</c:v>
                </c:pt>
                <c:pt idx="29">
                  <c:v>2.8199999999999999E-2</c:v>
                </c:pt>
                <c:pt idx="30">
                  <c:v>2.52E-2</c:v>
                </c:pt>
                <c:pt idx="31">
                  <c:v>2.1100000000000001E-2</c:v>
                </c:pt>
                <c:pt idx="32">
                  <c:v>2.0500000000000001E-2</c:v>
                </c:pt>
                <c:pt idx="33">
                  <c:v>2.0899999999999998E-2</c:v>
                </c:pt>
                <c:pt idx="34">
                  <c:v>1.9599999999999999E-2</c:v>
                </c:pt>
                <c:pt idx="35">
                  <c:v>1.6199999999999999E-2</c:v>
                </c:pt>
                <c:pt idx="36">
                  <c:v>1.41E-2</c:v>
                </c:pt>
                <c:pt idx="37">
                  <c:v>1.17E-2</c:v>
                </c:pt>
                <c:pt idx="38">
                  <c:v>1.2E-2</c:v>
                </c:pt>
                <c:pt idx="39">
                  <c:v>1.04E-2</c:v>
                </c:pt>
                <c:pt idx="40">
                  <c:v>8.9999999999999993E-3</c:v>
                </c:pt>
                <c:pt idx="41">
                  <c:v>7.6E-3</c:v>
                </c:pt>
                <c:pt idx="42">
                  <c:v>6.8999999999999999E-3</c:v>
                </c:pt>
                <c:pt idx="43">
                  <c:v>5.4999999999999997E-3</c:v>
                </c:pt>
                <c:pt idx="44">
                  <c:v>5.0000000000000001E-3</c:v>
                </c:pt>
                <c:pt idx="45">
                  <c:v>4.4999999999999997E-3</c:v>
                </c:pt>
                <c:pt idx="46">
                  <c:v>4.1000000000000003E-3</c:v>
                </c:pt>
                <c:pt idx="47">
                  <c:v>3.0999999999999999E-3</c:v>
                </c:pt>
                <c:pt idx="48">
                  <c:v>2.8999999999999998E-3</c:v>
                </c:pt>
                <c:pt idx="49">
                  <c:v>2.5000000000000001E-3</c:v>
                </c:pt>
                <c:pt idx="50">
                  <c:v>2E-3</c:v>
                </c:pt>
                <c:pt idx="51">
                  <c:v>1.8E-3</c:v>
                </c:pt>
                <c:pt idx="52">
                  <c:v>1.4E-3</c:v>
                </c:pt>
                <c:pt idx="53">
                  <c:v>1.1000000000000001E-3</c:v>
                </c:pt>
                <c:pt idx="54">
                  <c:v>8.9999999999999998E-4</c:v>
                </c:pt>
                <c:pt idx="55">
                  <c:v>6.9999999999999999E-4</c:v>
                </c:pt>
                <c:pt idx="56">
                  <c:v>4.0000000000000002E-4</c:v>
                </c:pt>
                <c:pt idx="57">
                  <c:v>2.9999999999999997E-4</c:v>
                </c:pt>
                <c:pt idx="58">
                  <c:v>2.9999999999999997E-4</c:v>
                </c:pt>
                <c:pt idx="59">
                  <c:v>2.0000000000000001E-4</c:v>
                </c:pt>
                <c:pt idx="60">
                  <c:v>2.0000000000000001E-4</c:v>
                </c:pt>
                <c:pt idx="61">
                  <c:v>1E-4</c:v>
                </c:pt>
                <c:pt idx="62">
                  <c:v>1E-4</c:v>
                </c:pt>
                <c:pt idx="63">
                  <c:v>1E-4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0E6A-473C-B109-A9856F5079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R01'!$R$2:$R$67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9.96661185030149E-5</c:v>
                </c:pt>
                <c:pt idx="4">
                  <c:v>1.993322370060298E-4</c:v>
                </c:pt>
                <c:pt idx="5">
                  <c:v>5.4816365176658195E-4</c:v>
                </c:pt>
                <c:pt idx="6">
                  <c:v>9.4682812577864155E-4</c:v>
                </c:pt>
                <c:pt idx="7">
                  <c:v>2.8903174365874319E-3</c:v>
                </c:pt>
                <c:pt idx="8">
                  <c:v>4.9833059251507446E-3</c:v>
                </c:pt>
                <c:pt idx="9">
                  <c:v>7.7241241839836544E-3</c:v>
                </c:pt>
                <c:pt idx="10">
                  <c:v>1.0514775502068072E-2</c:v>
                </c:pt>
                <c:pt idx="11">
                  <c:v>1.3704091294164548E-2</c:v>
                </c:pt>
                <c:pt idx="12">
                  <c:v>2.0979717944884638E-2</c:v>
                </c:pt>
                <c:pt idx="13">
                  <c:v>2.6461354462550456E-2</c:v>
                </c:pt>
                <c:pt idx="14">
                  <c:v>3.129516120994668E-2</c:v>
                </c:pt>
                <c:pt idx="15">
                  <c:v>3.5630637364827827E-2</c:v>
                </c:pt>
                <c:pt idx="16">
                  <c:v>3.5431305127821798E-2</c:v>
                </c:pt>
                <c:pt idx="17">
                  <c:v>3.8919619275427315E-2</c:v>
                </c:pt>
                <c:pt idx="18">
                  <c:v>4.3105596252553946E-2</c:v>
                </c:pt>
                <c:pt idx="19">
                  <c:v>4.4500921911596152E-2</c:v>
                </c:pt>
                <c:pt idx="20">
                  <c:v>4.5896247570638364E-2</c:v>
                </c:pt>
                <c:pt idx="21">
                  <c:v>4.5348083918871782E-2</c:v>
                </c:pt>
                <c:pt idx="22">
                  <c:v>4.4152090496835598E-2</c:v>
                </c:pt>
                <c:pt idx="23">
                  <c:v>4.4500921911596152E-2</c:v>
                </c:pt>
                <c:pt idx="24">
                  <c:v>4.6095579807644393E-2</c:v>
                </c:pt>
                <c:pt idx="25">
                  <c:v>4.4700254148602181E-2</c:v>
                </c:pt>
                <c:pt idx="26">
                  <c:v>3.752429361638511E-2</c:v>
                </c:pt>
                <c:pt idx="27">
                  <c:v>3.6128967957342904E-2</c:v>
                </c:pt>
                <c:pt idx="28">
                  <c:v>3.5979468779588381E-2</c:v>
                </c:pt>
                <c:pt idx="29">
                  <c:v>3.3537648876264516E-2</c:v>
                </c:pt>
                <c:pt idx="30">
                  <c:v>3.4384810883540139E-2</c:v>
                </c:pt>
                <c:pt idx="31">
                  <c:v>2.8404843773359247E-2</c:v>
                </c:pt>
                <c:pt idx="32">
                  <c:v>2.6461354462550456E-2</c:v>
                </c:pt>
                <c:pt idx="33">
                  <c:v>2.4717197388747694E-2</c:v>
                </c:pt>
                <c:pt idx="34">
                  <c:v>2.4617531270244679E-2</c:v>
                </c:pt>
                <c:pt idx="35">
                  <c:v>2.4019534559226591E-2</c:v>
                </c:pt>
                <c:pt idx="36">
                  <c:v>1.6943240145512534E-2</c:v>
                </c:pt>
                <c:pt idx="37">
                  <c:v>1.5298749190212787E-2</c:v>
                </c:pt>
                <c:pt idx="38">
                  <c:v>1.1710768924104251E-2</c:v>
                </c:pt>
                <c:pt idx="39">
                  <c:v>9.8171126725469671E-3</c:v>
                </c:pt>
                <c:pt idx="40">
                  <c:v>1.0016444909552998E-2</c:v>
                </c:pt>
                <c:pt idx="41">
                  <c:v>7.0264613544625508E-3</c:v>
                </c:pt>
                <c:pt idx="42">
                  <c:v>5.5314695769173271E-3</c:v>
                </c:pt>
                <c:pt idx="43">
                  <c:v>6.2291324064384316E-3</c:v>
                </c:pt>
                <c:pt idx="44">
                  <c:v>3.438481088354014E-3</c:v>
                </c:pt>
                <c:pt idx="45">
                  <c:v>3.2391488513479842E-3</c:v>
                </c:pt>
                <c:pt idx="46">
                  <c:v>3.3886480291025066E-3</c:v>
                </c:pt>
                <c:pt idx="47">
                  <c:v>2.5913190810783874E-3</c:v>
                </c:pt>
                <c:pt idx="48">
                  <c:v>2.1428215478148205E-3</c:v>
                </c:pt>
                <c:pt idx="49">
                  <c:v>1.993322370060298E-3</c:v>
                </c:pt>
                <c:pt idx="50">
                  <c:v>1.345492599790701E-3</c:v>
                </c:pt>
                <c:pt idx="51">
                  <c:v>8.4716200727562665E-4</c:v>
                </c:pt>
                <c:pt idx="52">
                  <c:v>1.1959934220361788E-3</c:v>
                </c:pt>
                <c:pt idx="53">
                  <c:v>7.973289480241192E-4</c:v>
                </c:pt>
                <c:pt idx="54">
                  <c:v>3.986644740120596E-4</c:v>
                </c:pt>
                <c:pt idx="55">
                  <c:v>5.979967110180894E-4</c:v>
                </c:pt>
                <c:pt idx="56">
                  <c:v>4.4849753326356705E-4</c:v>
                </c:pt>
                <c:pt idx="57">
                  <c:v>0</c:v>
                </c:pt>
                <c:pt idx="58">
                  <c:v>1.993322370060298E-4</c:v>
                </c:pt>
                <c:pt idx="59">
                  <c:v>1.993322370060298E-4</c:v>
                </c:pt>
                <c:pt idx="60">
                  <c:v>0</c:v>
                </c:pt>
                <c:pt idx="61">
                  <c:v>4.983305925150745E-5</c:v>
                </c:pt>
                <c:pt idx="62">
                  <c:v>4.983305925150745E-5</c:v>
                </c:pt>
                <c:pt idx="63">
                  <c:v>0</c:v>
                </c:pt>
                <c:pt idx="64">
                  <c:v>4.983305925150745E-5</c:v>
                </c:pt>
                <c:pt idx="65">
                  <c:v>4.983305925150745E-5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7A-4659-B9D2-64B593FEA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faculty'!$R$8:$R$73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5.9999999999999995E-4</c:v>
                </c:pt>
                <c:pt idx="2">
                  <c:v>1.1999999999999999E-3</c:v>
                </c:pt>
                <c:pt idx="3">
                  <c:v>1.8E-3</c:v>
                </c:pt>
                <c:pt idx="4">
                  <c:v>3.8E-3</c:v>
                </c:pt>
                <c:pt idx="5">
                  <c:v>6.1999999999999998E-3</c:v>
                </c:pt>
                <c:pt idx="6">
                  <c:v>1.0500000000000001E-2</c:v>
                </c:pt>
                <c:pt idx="7">
                  <c:v>1.5699999999999999E-2</c:v>
                </c:pt>
                <c:pt idx="8">
                  <c:v>1.9300000000000001E-2</c:v>
                </c:pt>
                <c:pt idx="9">
                  <c:v>2.29E-2</c:v>
                </c:pt>
                <c:pt idx="10">
                  <c:v>2.6200000000000001E-2</c:v>
                </c:pt>
                <c:pt idx="11">
                  <c:v>2.7699999999999999E-2</c:v>
                </c:pt>
                <c:pt idx="12">
                  <c:v>3.0300000000000001E-2</c:v>
                </c:pt>
                <c:pt idx="13">
                  <c:v>3.4099999999999998E-2</c:v>
                </c:pt>
                <c:pt idx="14">
                  <c:v>3.6200000000000003E-2</c:v>
                </c:pt>
                <c:pt idx="15">
                  <c:v>3.6400000000000002E-2</c:v>
                </c:pt>
                <c:pt idx="16">
                  <c:v>3.5799999999999998E-2</c:v>
                </c:pt>
                <c:pt idx="17">
                  <c:v>3.6200000000000003E-2</c:v>
                </c:pt>
                <c:pt idx="18">
                  <c:v>3.6799999999999999E-2</c:v>
                </c:pt>
                <c:pt idx="19">
                  <c:v>3.6999999999999998E-2</c:v>
                </c:pt>
                <c:pt idx="20">
                  <c:v>3.7499999999999999E-2</c:v>
                </c:pt>
                <c:pt idx="21">
                  <c:v>3.8399999999999997E-2</c:v>
                </c:pt>
                <c:pt idx="22">
                  <c:v>3.7400000000000003E-2</c:v>
                </c:pt>
                <c:pt idx="23">
                  <c:v>3.73E-2</c:v>
                </c:pt>
                <c:pt idx="24">
                  <c:v>3.5499999999999997E-2</c:v>
                </c:pt>
                <c:pt idx="25">
                  <c:v>3.4799999999999998E-2</c:v>
                </c:pt>
                <c:pt idx="26">
                  <c:v>3.2099999999999997E-2</c:v>
                </c:pt>
                <c:pt idx="27">
                  <c:v>2.9899999999999999E-2</c:v>
                </c:pt>
                <c:pt idx="28">
                  <c:v>2.87E-2</c:v>
                </c:pt>
                <c:pt idx="29">
                  <c:v>2.7400000000000001E-2</c:v>
                </c:pt>
                <c:pt idx="30">
                  <c:v>2.6800000000000001E-2</c:v>
                </c:pt>
                <c:pt idx="31">
                  <c:v>2.4199999999999999E-2</c:v>
                </c:pt>
                <c:pt idx="32">
                  <c:v>0.02</c:v>
                </c:pt>
                <c:pt idx="33">
                  <c:v>1.9400000000000001E-2</c:v>
                </c:pt>
                <c:pt idx="34">
                  <c:v>1.9699999999999999E-2</c:v>
                </c:pt>
                <c:pt idx="35">
                  <c:v>1.83E-2</c:v>
                </c:pt>
                <c:pt idx="36">
                  <c:v>1.52E-2</c:v>
                </c:pt>
                <c:pt idx="37">
                  <c:v>1.3100000000000001E-2</c:v>
                </c:pt>
                <c:pt idx="38">
                  <c:v>1.0699999999999999E-2</c:v>
                </c:pt>
                <c:pt idx="39">
                  <c:v>1.0999999999999999E-2</c:v>
                </c:pt>
                <c:pt idx="40">
                  <c:v>9.4000000000000004E-3</c:v>
                </c:pt>
                <c:pt idx="41">
                  <c:v>8.0000000000000002E-3</c:v>
                </c:pt>
                <c:pt idx="42">
                  <c:v>6.8999999999999999E-3</c:v>
                </c:pt>
                <c:pt idx="43">
                  <c:v>6.1999999999999998E-3</c:v>
                </c:pt>
                <c:pt idx="44">
                  <c:v>4.8999999999999998E-3</c:v>
                </c:pt>
                <c:pt idx="45">
                  <c:v>4.4999999999999997E-3</c:v>
                </c:pt>
                <c:pt idx="46">
                  <c:v>3.8999999999999998E-3</c:v>
                </c:pt>
                <c:pt idx="47">
                  <c:v>3.8E-3</c:v>
                </c:pt>
                <c:pt idx="48">
                  <c:v>2.8E-3</c:v>
                </c:pt>
                <c:pt idx="49">
                  <c:v>2.5999999999999999E-3</c:v>
                </c:pt>
                <c:pt idx="50">
                  <c:v>2.0999999999999999E-3</c:v>
                </c:pt>
                <c:pt idx="51">
                  <c:v>1.6999999999999999E-3</c:v>
                </c:pt>
                <c:pt idx="52">
                  <c:v>1.6999999999999999E-3</c:v>
                </c:pt>
                <c:pt idx="53">
                  <c:v>1.1999999999999999E-3</c:v>
                </c:pt>
                <c:pt idx="54">
                  <c:v>8.9999999999999998E-4</c:v>
                </c:pt>
                <c:pt idx="55">
                  <c:v>8.0000000000000004E-4</c:v>
                </c:pt>
                <c:pt idx="56">
                  <c:v>5.9999999999999995E-4</c:v>
                </c:pt>
                <c:pt idx="57">
                  <c:v>4.0000000000000002E-4</c:v>
                </c:pt>
                <c:pt idx="58">
                  <c:v>2.0000000000000001E-4</c:v>
                </c:pt>
                <c:pt idx="59">
                  <c:v>2.0000000000000001E-4</c:v>
                </c:pt>
                <c:pt idx="60">
                  <c:v>1E-4</c:v>
                </c:pt>
                <c:pt idx="61">
                  <c:v>1E-4</c:v>
                </c:pt>
                <c:pt idx="62">
                  <c:v>1E-4</c:v>
                </c:pt>
                <c:pt idx="63">
                  <c:v>1E-4</c:v>
                </c:pt>
                <c:pt idx="64">
                  <c:v>1E-4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7D7A-4659-B9D2-64B593FEA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R01'!$S$2:$S$67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4.889019262735895E-5</c:v>
                </c:pt>
                <c:pt idx="3">
                  <c:v>9.77803852547179E-5</c:v>
                </c:pt>
                <c:pt idx="4">
                  <c:v>2.4445096313679477E-4</c:v>
                </c:pt>
                <c:pt idx="5">
                  <c:v>4.8890192627358954E-4</c:v>
                </c:pt>
                <c:pt idx="6">
                  <c:v>1.075584237801897E-3</c:v>
                </c:pt>
                <c:pt idx="7">
                  <c:v>2.1022782829764348E-3</c:v>
                </c:pt>
                <c:pt idx="8">
                  <c:v>5.1823604185000493E-3</c:v>
                </c:pt>
                <c:pt idx="9">
                  <c:v>6.99129754571233E-3</c:v>
                </c:pt>
                <c:pt idx="10">
                  <c:v>1.075584237801897E-2</c:v>
                </c:pt>
                <c:pt idx="11">
                  <c:v>1.403148528405202E-2</c:v>
                </c:pt>
                <c:pt idx="12">
                  <c:v>1.7258237997457709E-2</c:v>
                </c:pt>
                <c:pt idx="13">
                  <c:v>2.468954727681627E-2</c:v>
                </c:pt>
                <c:pt idx="14">
                  <c:v>2.9236335191160652E-2</c:v>
                </c:pt>
                <c:pt idx="15">
                  <c:v>3.4418695609660703E-2</c:v>
                </c:pt>
                <c:pt idx="16">
                  <c:v>3.7743228708321114E-2</c:v>
                </c:pt>
                <c:pt idx="17">
                  <c:v>3.6276522929500343E-2</c:v>
                </c:pt>
                <c:pt idx="18">
                  <c:v>4.0774420651217363E-2</c:v>
                </c:pt>
                <c:pt idx="19">
                  <c:v>4.2827808741566442E-2</c:v>
                </c:pt>
                <c:pt idx="20">
                  <c:v>4.3561161630976827E-2</c:v>
                </c:pt>
                <c:pt idx="21">
                  <c:v>4.419673413513249E-2</c:v>
                </c:pt>
                <c:pt idx="22">
                  <c:v>4.4881196831915521E-2</c:v>
                </c:pt>
                <c:pt idx="23">
                  <c:v>4.3218930282585312E-2</c:v>
                </c:pt>
                <c:pt idx="24">
                  <c:v>4.3561161630976827E-2</c:v>
                </c:pt>
                <c:pt idx="25">
                  <c:v>4.4587855676151367E-2</c:v>
                </c:pt>
                <c:pt idx="26">
                  <c:v>4.3121149897330596E-2</c:v>
                </c:pt>
                <c:pt idx="27">
                  <c:v>3.6276522929500343E-2</c:v>
                </c:pt>
                <c:pt idx="28">
                  <c:v>3.5249828884325804E-2</c:v>
                </c:pt>
                <c:pt idx="29">
                  <c:v>3.4272025031778626E-2</c:v>
                </c:pt>
                <c:pt idx="30">
                  <c:v>3.1534174244646523E-2</c:v>
                </c:pt>
                <c:pt idx="31">
                  <c:v>3.2218636941429547E-2</c:v>
                </c:pt>
                <c:pt idx="32">
                  <c:v>2.8307421531240832E-2</c:v>
                </c:pt>
                <c:pt idx="33">
                  <c:v>2.5080668817835144E-2</c:v>
                </c:pt>
                <c:pt idx="34">
                  <c:v>2.2880610149603988E-2</c:v>
                </c:pt>
                <c:pt idx="35">
                  <c:v>2.3173951305368142E-2</c:v>
                </c:pt>
                <c:pt idx="36">
                  <c:v>2.3320621883250219E-2</c:v>
                </c:pt>
                <c:pt idx="37">
                  <c:v>1.5693751833382223E-2</c:v>
                </c:pt>
                <c:pt idx="38">
                  <c:v>1.4275936247188814E-2</c:v>
                </c:pt>
                <c:pt idx="39">
                  <c:v>1.0511391414882174E-2</c:v>
                </c:pt>
                <c:pt idx="40">
                  <c:v>9.0935758286887648E-3</c:v>
                </c:pt>
                <c:pt idx="41">
                  <c:v>9.1424660213161243E-3</c:v>
                </c:pt>
                <c:pt idx="42">
                  <c:v>6.6490661973208172E-3</c:v>
                </c:pt>
                <c:pt idx="43">
                  <c:v>4.7912388774811769E-3</c:v>
                </c:pt>
                <c:pt idx="44">
                  <c:v>5.3290309963821255E-3</c:v>
                </c:pt>
                <c:pt idx="45">
                  <c:v>2.7378507871321013E-3</c:v>
                </c:pt>
                <c:pt idx="46">
                  <c:v>3.2267527134056907E-3</c:v>
                </c:pt>
                <c:pt idx="47">
                  <c:v>3.2267527134056907E-3</c:v>
                </c:pt>
                <c:pt idx="48">
                  <c:v>2.4445096313679476E-3</c:v>
                </c:pt>
                <c:pt idx="49">
                  <c:v>1.9067175124669992E-3</c:v>
                </c:pt>
                <c:pt idx="50">
                  <c:v>2.0533880903490761E-3</c:v>
                </c:pt>
                <c:pt idx="51">
                  <c:v>1.1244744304292559E-3</c:v>
                </c:pt>
                <c:pt idx="52">
                  <c:v>7.822430820377432E-4</c:v>
                </c:pt>
                <c:pt idx="53">
                  <c:v>9.7780385254717908E-4</c:v>
                </c:pt>
                <c:pt idx="54">
                  <c:v>7.822430820377432E-4</c:v>
                </c:pt>
                <c:pt idx="55">
                  <c:v>3.911215410188716E-4</c:v>
                </c:pt>
                <c:pt idx="56">
                  <c:v>4.4001173364623054E-4</c:v>
                </c:pt>
                <c:pt idx="57">
                  <c:v>2.4445096313679477E-4</c:v>
                </c:pt>
                <c:pt idx="58">
                  <c:v>0</c:v>
                </c:pt>
                <c:pt idx="59">
                  <c:v>1.955607705094358E-4</c:v>
                </c:pt>
                <c:pt idx="60">
                  <c:v>1.955607705094358E-4</c:v>
                </c:pt>
                <c:pt idx="61">
                  <c:v>0</c:v>
                </c:pt>
                <c:pt idx="62">
                  <c:v>4.889019262735895E-5</c:v>
                </c:pt>
                <c:pt idx="63">
                  <c:v>0</c:v>
                </c:pt>
                <c:pt idx="64">
                  <c:v>0</c:v>
                </c:pt>
                <c:pt idx="65">
                  <c:v>4.889019262735895E-5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3A-4BFA-B6AF-4306776BCA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faculty'!$S$8:$S$73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6.9999999999999999E-4</c:v>
                </c:pt>
                <c:pt idx="2">
                  <c:v>1E-3</c:v>
                </c:pt>
                <c:pt idx="3">
                  <c:v>1.9E-3</c:v>
                </c:pt>
                <c:pt idx="4">
                  <c:v>3.8999999999999998E-3</c:v>
                </c:pt>
                <c:pt idx="5">
                  <c:v>7.1000000000000004E-3</c:v>
                </c:pt>
                <c:pt idx="6">
                  <c:v>1.01E-2</c:v>
                </c:pt>
                <c:pt idx="7">
                  <c:v>1.5299999999999999E-2</c:v>
                </c:pt>
                <c:pt idx="8">
                  <c:v>2.0500000000000001E-2</c:v>
                </c:pt>
                <c:pt idx="9">
                  <c:v>2.4E-2</c:v>
                </c:pt>
                <c:pt idx="10">
                  <c:v>2.64E-2</c:v>
                </c:pt>
                <c:pt idx="11">
                  <c:v>2.8400000000000002E-2</c:v>
                </c:pt>
                <c:pt idx="12">
                  <c:v>0.03</c:v>
                </c:pt>
                <c:pt idx="13">
                  <c:v>3.15E-2</c:v>
                </c:pt>
                <c:pt idx="14">
                  <c:v>3.4500000000000003E-2</c:v>
                </c:pt>
                <c:pt idx="15">
                  <c:v>3.6600000000000001E-2</c:v>
                </c:pt>
                <c:pt idx="16">
                  <c:v>3.5999999999999997E-2</c:v>
                </c:pt>
                <c:pt idx="17">
                  <c:v>3.49E-2</c:v>
                </c:pt>
                <c:pt idx="18">
                  <c:v>3.5299999999999998E-2</c:v>
                </c:pt>
                <c:pt idx="19">
                  <c:v>3.5900000000000001E-2</c:v>
                </c:pt>
                <c:pt idx="20">
                  <c:v>3.61E-2</c:v>
                </c:pt>
                <c:pt idx="21">
                  <c:v>3.6200000000000003E-2</c:v>
                </c:pt>
                <c:pt idx="22">
                  <c:v>3.6799999999999999E-2</c:v>
                </c:pt>
                <c:pt idx="23">
                  <c:v>3.61E-2</c:v>
                </c:pt>
                <c:pt idx="24">
                  <c:v>3.5499999999999997E-2</c:v>
                </c:pt>
                <c:pt idx="25">
                  <c:v>3.4200000000000001E-2</c:v>
                </c:pt>
                <c:pt idx="26">
                  <c:v>3.3099999999999997E-2</c:v>
                </c:pt>
                <c:pt idx="27">
                  <c:v>3.09E-2</c:v>
                </c:pt>
                <c:pt idx="28">
                  <c:v>2.87E-2</c:v>
                </c:pt>
                <c:pt idx="29">
                  <c:v>2.7300000000000001E-2</c:v>
                </c:pt>
                <c:pt idx="30">
                  <c:v>2.63E-2</c:v>
                </c:pt>
                <c:pt idx="31">
                  <c:v>2.5499999999999998E-2</c:v>
                </c:pt>
                <c:pt idx="32">
                  <c:v>2.3E-2</c:v>
                </c:pt>
                <c:pt idx="33">
                  <c:v>1.9E-2</c:v>
                </c:pt>
                <c:pt idx="34">
                  <c:v>1.84E-2</c:v>
                </c:pt>
                <c:pt idx="35">
                  <c:v>1.8599999999999998E-2</c:v>
                </c:pt>
                <c:pt idx="36">
                  <c:v>1.72E-2</c:v>
                </c:pt>
                <c:pt idx="37">
                  <c:v>1.4200000000000001E-2</c:v>
                </c:pt>
                <c:pt idx="38">
                  <c:v>1.2200000000000001E-2</c:v>
                </c:pt>
                <c:pt idx="39">
                  <c:v>9.7999999999999997E-3</c:v>
                </c:pt>
                <c:pt idx="40">
                  <c:v>9.9000000000000008E-3</c:v>
                </c:pt>
                <c:pt idx="41">
                  <c:v>8.3999999999999995E-3</c:v>
                </c:pt>
                <c:pt idx="42">
                  <c:v>7.3000000000000001E-3</c:v>
                </c:pt>
                <c:pt idx="43">
                  <c:v>6.1000000000000004E-3</c:v>
                </c:pt>
                <c:pt idx="44">
                  <c:v>5.7000000000000002E-3</c:v>
                </c:pt>
                <c:pt idx="45">
                  <c:v>4.3E-3</c:v>
                </c:pt>
                <c:pt idx="46">
                  <c:v>4.0000000000000001E-3</c:v>
                </c:pt>
                <c:pt idx="47">
                  <c:v>3.5000000000000001E-3</c:v>
                </c:pt>
                <c:pt idx="48">
                  <c:v>3.3E-3</c:v>
                </c:pt>
                <c:pt idx="49">
                  <c:v>2.5000000000000001E-3</c:v>
                </c:pt>
                <c:pt idx="50">
                  <c:v>2.2000000000000001E-3</c:v>
                </c:pt>
                <c:pt idx="51">
                  <c:v>1.9E-3</c:v>
                </c:pt>
                <c:pt idx="52">
                  <c:v>1.5E-3</c:v>
                </c:pt>
                <c:pt idx="53">
                  <c:v>1.4E-3</c:v>
                </c:pt>
                <c:pt idx="54">
                  <c:v>1E-3</c:v>
                </c:pt>
                <c:pt idx="55">
                  <c:v>8.0000000000000004E-4</c:v>
                </c:pt>
                <c:pt idx="56">
                  <c:v>6.9999999999999999E-4</c:v>
                </c:pt>
                <c:pt idx="57">
                  <c:v>5.0000000000000001E-4</c:v>
                </c:pt>
                <c:pt idx="58">
                  <c:v>2.9999999999999997E-4</c:v>
                </c:pt>
                <c:pt idx="59">
                  <c:v>2.0000000000000001E-4</c:v>
                </c:pt>
                <c:pt idx="60">
                  <c:v>2.0000000000000001E-4</c:v>
                </c:pt>
                <c:pt idx="61">
                  <c:v>1E-4</c:v>
                </c:pt>
                <c:pt idx="62">
                  <c:v>1E-4</c:v>
                </c:pt>
                <c:pt idx="63">
                  <c:v>1E-4</c:v>
                </c:pt>
                <c:pt idx="64">
                  <c:v>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83A-4BFA-B6AF-4306776BCA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'[2]AMCC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R01'!$T$2:$T$67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9.7106234220236944E-5</c:v>
                </c:pt>
                <c:pt idx="4">
                  <c:v>2.4276558555059235E-4</c:v>
                </c:pt>
                <c:pt idx="5">
                  <c:v>4.3697805399106621E-4</c:v>
                </c:pt>
                <c:pt idx="6">
                  <c:v>1.2138279277529617E-3</c:v>
                </c:pt>
                <c:pt idx="7">
                  <c:v>1.9906778015148572E-3</c:v>
                </c:pt>
                <c:pt idx="8">
                  <c:v>3.7385900174791223E-3</c:v>
                </c:pt>
                <c:pt idx="9">
                  <c:v>7.5257331520683628E-3</c:v>
                </c:pt>
                <c:pt idx="10">
                  <c:v>9.9533890075742867E-3</c:v>
                </c:pt>
                <c:pt idx="11">
                  <c:v>1.3109341619731986E-2</c:v>
                </c:pt>
                <c:pt idx="12">
                  <c:v>1.8255972033404545E-2</c:v>
                </c:pt>
                <c:pt idx="13">
                  <c:v>2.1023499708681299E-2</c:v>
                </c:pt>
                <c:pt idx="14">
                  <c:v>2.9034764031850846E-2</c:v>
                </c:pt>
                <c:pt idx="15">
                  <c:v>3.2384929112449022E-2</c:v>
                </c:pt>
                <c:pt idx="16">
                  <c:v>3.7385900174791223E-2</c:v>
                </c:pt>
                <c:pt idx="17">
                  <c:v>3.9328024859195961E-2</c:v>
                </c:pt>
                <c:pt idx="18">
                  <c:v>3.8162750048553115E-2</c:v>
                </c:pt>
                <c:pt idx="19">
                  <c:v>4.0396193435618566E-2</c:v>
                </c:pt>
                <c:pt idx="20">
                  <c:v>4.3552146047776269E-2</c:v>
                </c:pt>
                <c:pt idx="21">
                  <c:v>4.3309380462225676E-2</c:v>
                </c:pt>
                <c:pt idx="22">
                  <c:v>4.3357933579335796E-2</c:v>
                </c:pt>
                <c:pt idx="23">
                  <c:v>4.3115167993785203E-2</c:v>
                </c:pt>
                <c:pt idx="24">
                  <c:v>4.2386871237133424E-2</c:v>
                </c:pt>
                <c:pt idx="25">
                  <c:v>4.2289765002913184E-2</c:v>
                </c:pt>
                <c:pt idx="26">
                  <c:v>4.292095552534473E-2</c:v>
                </c:pt>
                <c:pt idx="27">
                  <c:v>4.2046999417362597E-2</c:v>
                </c:pt>
                <c:pt idx="28">
                  <c:v>3.427850067974364E-2</c:v>
                </c:pt>
                <c:pt idx="29">
                  <c:v>3.3695863274422221E-2</c:v>
                </c:pt>
                <c:pt idx="30">
                  <c:v>3.3404544571761507E-2</c:v>
                </c:pt>
                <c:pt idx="31">
                  <c:v>2.9908720139832978E-2</c:v>
                </c:pt>
                <c:pt idx="32">
                  <c:v>3.0248591959603808E-2</c:v>
                </c:pt>
                <c:pt idx="33">
                  <c:v>2.7092639347446105E-2</c:v>
                </c:pt>
                <c:pt idx="34">
                  <c:v>2.3888133618178289E-2</c:v>
                </c:pt>
                <c:pt idx="35">
                  <c:v>2.2140221402214021E-2</c:v>
                </c:pt>
                <c:pt idx="36">
                  <c:v>2.0780734123130706E-2</c:v>
                </c:pt>
                <c:pt idx="37">
                  <c:v>2.1848902699553311E-2</c:v>
                </c:pt>
                <c:pt idx="38">
                  <c:v>1.4857253835696251E-2</c:v>
                </c:pt>
                <c:pt idx="39">
                  <c:v>1.3157894736842105E-2</c:v>
                </c:pt>
                <c:pt idx="40">
                  <c:v>9.4193047193629822E-3</c:v>
                </c:pt>
                <c:pt idx="41">
                  <c:v>8.1569236744999021E-3</c:v>
                </c:pt>
                <c:pt idx="42">
                  <c:v>8.0598174402796655E-3</c:v>
                </c:pt>
                <c:pt idx="43">
                  <c:v>5.2922897650029129E-3</c:v>
                </c:pt>
                <c:pt idx="44">
                  <c:v>3.8842493688094775E-3</c:v>
                </c:pt>
                <c:pt idx="45">
                  <c:v>4.2241211885803067E-3</c:v>
                </c:pt>
                <c:pt idx="46">
                  <c:v>2.6218683239463973E-3</c:v>
                </c:pt>
                <c:pt idx="47">
                  <c:v>2.8646339094969895E-3</c:v>
                </c:pt>
                <c:pt idx="48">
                  <c:v>2.9131870266071083E-3</c:v>
                </c:pt>
                <c:pt idx="49">
                  <c:v>2.1363371528452125E-3</c:v>
                </c:pt>
                <c:pt idx="50">
                  <c:v>1.8450184501845018E-3</c:v>
                </c:pt>
                <c:pt idx="51">
                  <c:v>1.5536997475237911E-3</c:v>
                </c:pt>
                <c:pt idx="52">
                  <c:v>9.225092250922509E-4</c:v>
                </c:pt>
                <c:pt idx="53">
                  <c:v>6.7974363954165858E-4</c:v>
                </c:pt>
                <c:pt idx="54">
                  <c:v>9.225092250922509E-4</c:v>
                </c:pt>
                <c:pt idx="55">
                  <c:v>5.8263740532142161E-4</c:v>
                </c:pt>
                <c:pt idx="56">
                  <c:v>3.3987181977082929E-4</c:v>
                </c:pt>
                <c:pt idx="57">
                  <c:v>3.3987181977082929E-4</c:v>
                </c:pt>
                <c:pt idx="58">
                  <c:v>3.3987181977082929E-4</c:v>
                </c:pt>
                <c:pt idx="59">
                  <c:v>0</c:v>
                </c:pt>
                <c:pt idx="60">
                  <c:v>1.456593513303554E-4</c:v>
                </c:pt>
                <c:pt idx="61">
                  <c:v>1.456593513303554E-4</c:v>
                </c:pt>
                <c:pt idx="62">
                  <c:v>0</c:v>
                </c:pt>
                <c:pt idx="63">
                  <c:v>4.8553117110118472E-5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0D-4920-A213-1ABDEA605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faculty'!$T$8:$T$73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5.9999999999999995E-4</c:v>
                </c:pt>
                <c:pt idx="2">
                  <c:v>1.1000000000000001E-3</c:v>
                </c:pt>
                <c:pt idx="3">
                  <c:v>1.6999999999999999E-3</c:v>
                </c:pt>
                <c:pt idx="4">
                  <c:v>3.8E-3</c:v>
                </c:pt>
                <c:pt idx="5">
                  <c:v>7.0000000000000001E-3</c:v>
                </c:pt>
                <c:pt idx="6">
                  <c:v>1.1299999999999999E-2</c:v>
                </c:pt>
                <c:pt idx="7">
                  <c:v>1.46E-2</c:v>
                </c:pt>
                <c:pt idx="8">
                  <c:v>2.01E-2</c:v>
                </c:pt>
                <c:pt idx="9">
                  <c:v>2.52E-2</c:v>
                </c:pt>
                <c:pt idx="10">
                  <c:v>2.6800000000000001E-2</c:v>
                </c:pt>
                <c:pt idx="11">
                  <c:v>2.9100000000000001E-2</c:v>
                </c:pt>
                <c:pt idx="12">
                  <c:v>3.0499999999999999E-2</c:v>
                </c:pt>
                <c:pt idx="13">
                  <c:v>3.1399999999999997E-2</c:v>
                </c:pt>
                <c:pt idx="14">
                  <c:v>3.2599999999999997E-2</c:v>
                </c:pt>
                <c:pt idx="15">
                  <c:v>3.49E-2</c:v>
                </c:pt>
                <c:pt idx="16">
                  <c:v>3.6999999999999998E-2</c:v>
                </c:pt>
                <c:pt idx="17">
                  <c:v>3.5900000000000001E-2</c:v>
                </c:pt>
                <c:pt idx="18">
                  <c:v>3.4099999999999998E-2</c:v>
                </c:pt>
                <c:pt idx="19">
                  <c:v>3.44E-2</c:v>
                </c:pt>
                <c:pt idx="20">
                  <c:v>3.4700000000000002E-2</c:v>
                </c:pt>
                <c:pt idx="21">
                  <c:v>3.5099999999999999E-2</c:v>
                </c:pt>
                <c:pt idx="22">
                  <c:v>3.5000000000000003E-2</c:v>
                </c:pt>
                <c:pt idx="23">
                  <c:v>3.56E-2</c:v>
                </c:pt>
                <c:pt idx="24">
                  <c:v>3.4599999999999999E-2</c:v>
                </c:pt>
                <c:pt idx="25">
                  <c:v>3.4000000000000002E-2</c:v>
                </c:pt>
                <c:pt idx="26">
                  <c:v>3.27E-2</c:v>
                </c:pt>
                <c:pt idx="27">
                  <c:v>3.2000000000000001E-2</c:v>
                </c:pt>
                <c:pt idx="28">
                  <c:v>2.9399999999999999E-2</c:v>
                </c:pt>
                <c:pt idx="29">
                  <c:v>2.7699999999999999E-2</c:v>
                </c:pt>
                <c:pt idx="30">
                  <c:v>2.5999999999999999E-2</c:v>
                </c:pt>
                <c:pt idx="31">
                  <c:v>2.5000000000000001E-2</c:v>
                </c:pt>
                <c:pt idx="32">
                  <c:v>2.4400000000000002E-2</c:v>
                </c:pt>
                <c:pt idx="33">
                  <c:v>2.1700000000000001E-2</c:v>
                </c:pt>
                <c:pt idx="34">
                  <c:v>1.7999999999999999E-2</c:v>
                </c:pt>
                <c:pt idx="35">
                  <c:v>1.72E-2</c:v>
                </c:pt>
                <c:pt idx="36">
                  <c:v>1.7399999999999999E-2</c:v>
                </c:pt>
                <c:pt idx="37">
                  <c:v>1.61E-2</c:v>
                </c:pt>
                <c:pt idx="38">
                  <c:v>1.32E-2</c:v>
                </c:pt>
                <c:pt idx="39">
                  <c:v>1.12E-2</c:v>
                </c:pt>
                <c:pt idx="40">
                  <c:v>8.6999999999999994E-3</c:v>
                </c:pt>
                <c:pt idx="41">
                  <c:v>8.8000000000000005E-3</c:v>
                </c:pt>
                <c:pt idx="42">
                  <c:v>7.6E-3</c:v>
                </c:pt>
                <c:pt idx="43">
                  <c:v>6.4999999999999997E-3</c:v>
                </c:pt>
                <c:pt idx="44">
                  <c:v>5.4000000000000003E-3</c:v>
                </c:pt>
                <c:pt idx="45">
                  <c:v>4.8999999999999998E-3</c:v>
                </c:pt>
                <c:pt idx="46">
                  <c:v>3.8E-3</c:v>
                </c:pt>
                <c:pt idx="47">
                  <c:v>3.5000000000000001E-3</c:v>
                </c:pt>
                <c:pt idx="48">
                  <c:v>3.0000000000000001E-3</c:v>
                </c:pt>
                <c:pt idx="49">
                  <c:v>2.7000000000000001E-3</c:v>
                </c:pt>
                <c:pt idx="50">
                  <c:v>2.2000000000000001E-3</c:v>
                </c:pt>
                <c:pt idx="51">
                  <c:v>2E-3</c:v>
                </c:pt>
                <c:pt idx="52">
                  <c:v>1.5E-3</c:v>
                </c:pt>
                <c:pt idx="53">
                  <c:v>1.2999999999999999E-3</c:v>
                </c:pt>
                <c:pt idx="54">
                  <c:v>1.1000000000000001E-3</c:v>
                </c:pt>
                <c:pt idx="55">
                  <c:v>8.9999999999999998E-4</c:v>
                </c:pt>
                <c:pt idx="56">
                  <c:v>6.9999999999999999E-4</c:v>
                </c:pt>
                <c:pt idx="57">
                  <c:v>5.9999999999999995E-4</c:v>
                </c:pt>
                <c:pt idx="58">
                  <c:v>4.0000000000000002E-4</c:v>
                </c:pt>
                <c:pt idx="59">
                  <c:v>2.9999999999999997E-4</c:v>
                </c:pt>
                <c:pt idx="60">
                  <c:v>2.0000000000000001E-4</c:v>
                </c:pt>
                <c:pt idx="61">
                  <c:v>2.0000000000000001E-4</c:v>
                </c:pt>
                <c:pt idx="62">
                  <c:v>1E-4</c:v>
                </c:pt>
                <c:pt idx="63">
                  <c:v>1E-4</c:v>
                </c:pt>
                <c:pt idx="64">
                  <c:v>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60D-4920-A213-1ABDEA605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R01'!$C$2:$C$67</c:f>
              <c:numCache>
                <c:formatCode>0.0%</c:formatCode>
                <c:ptCount val="66"/>
                <c:pt idx="0">
                  <c:v>5.189798339264531E-4</c:v>
                </c:pt>
                <c:pt idx="1">
                  <c:v>2.9655990510083039E-4</c:v>
                </c:pt>
                <c:pt idx="2">
                  <c:v>5.9311981020166078E-4</c:v>
                </c:pt>
                <c:pt idx="3">
                  <c:v>6.6725978647686835E-4</c:v>
                </c:pt>
                <c:pt idx="4">
                  <c:v>1.3345195729537367E-3</c:v>
                </c:pt>
                <c:pt idx="5">
                  <c:v>4.3742586002372477E-3</c:v>
                </c:pt>
                <c:pt idx="6">
                  <c:v>9.1192170818505339E-3</c:v>
                </c:pt>
                <c:pt idx="7">
                  <c:v>1.475385527876631E-2</c:v>
                </c:pt>
                <c:pt idx="8">
                  <c:v>2.4317912218268092E-2</c:v>
                </c:pt>
                <c:pt idx="9">
                  <c:v>3.1954329774614473E-2</c:v>
                </c:pt>
                <c:pt idx="10">
                  <c:v>4.5596085409252668E-2</c:v>
                </c:pt>
                <c:pt idx="11">
                  <c:v>4.8413404507710554E-2</c:v>
                </c:pt>
                <c:pt idx="12">
                  <c:v>4.7597864768683273E-2</c:v>
                </c:pt>
                <c:pt idx="13">
                  <c:v>5.1230723606168448E-2</c:v>
                </c:pt>
                <c:pt idx="14">
                  <c:v>5.2342823250296558E-2</c:v>
                </c:pt>
                <c:pt idx="15">
                  <c:v>5.7829181494661923E-2</c:v>
                </c:pt>
                <c:pt idx="16">
                  <c:v>5.3158362989323846E-2</c:v>
                </c:pt>
                <c:pt idx="17">
                  <c:v>4.8042704626334518E-2</c:v>
                </c:pt>
                <c:pt idx="18">
                  <c:v>4.8116844602609725E-2</c:v>
                </c:pt>
                <c:pt idx="19">
                  <c:v>4.5744365361803083E-2</c:v>
                </c:pt>
                <c:pt idx="20">
                  <c:v>5.0044483985765123E-2</c:v>
                </c:pt>
                <c:pt idx="21">
                  <c:v>3.9739027283511266E-2</c:v>
                </c:pt>
                <c:pt idx="22">
                  <c:v>3.3585409252669042E-2</c:v>
                </c:pt>
                <c:pt idx="23">
                  <c:v>3.1287069988137607E-2</c:v>
                </c:pt>
                <c:pt idx="24">
                  <c:v>2.9359430604982206E-2</c:v>
                </c:pt>
                <c:pt idx="25">
                  <c:v>2.6245551601423486E-2</c:v>
                </c:pt>
                <c:pt idx="26">
                  <c:v>2.1129893238434165E-2</c:v>
                </c:pt>
                <c:pt idx="27">
                  <c:v>1.9572953736654804E-2</c:v>
                </c:pt>
                <c:pt idx="28">
                  <c:v>1.9276393831553974E-2</c:v>
                </c:pt>
                <c:pt idx="29">
                  <c:v>1.4605575326215895E-2</c:v>
                </c:pt>
                <c:pt idx="30">
                  <c:v>1.5495255041518387E-2</c:v>
                </c:pt>
                <c:pt idx="31">
                  <c:v>1.5198695136417556E-2</c:v>
                </c:pt>
                <c:pt idx="32">
                  <c:v>1.3715895610913404E-2</c:v>
                </c:pt>
                <c:pt idx="33">
                  <c:v>1.3493475682087782E-2</c:v>
                </c:pt>
                <c:pt idx="34">
                  <c:v>1.1862396204033215E-2</c:v>
                </c:pt>
                <c:pt idx="35">
                  <c:v>9.7864768683274019E-3</c:v>
                </c:pt>
                <c:pt idx="36">
                  <c:v>9.4157769869513634E-3</c:v>
                </c:pt>
                <c:pt idx="37">
                  <c:v>7.488137603795967E-3</c:v>
                </c:pt>
                <c:pt idx="38">
                  <c:v>7.1915776986951367E-3</c:v>
                </c:pt>
                <c:pt idx="39">
                  <c:v>4.0035587188612101E-3</c:v>
                </c:pt>
                <c:pt idx="40">
                  <c:v>5.1897983392645312E-3</c:v>
                </c:pt>
                <c:pt idx="41">
                  <c:v>4.225978647686833E-3</c:v>
                </c:pt>
                <c:pt idx="42">
                  <c:v>2.9655990510083037E-3</c:v>
                </c:pt>
                <c:pt idx="43">
                  <c:v>1.631079478054567E-3</c:v>
                </c:pt>
                <c:pt idx="44">
                  <c:v>2.1500593119810202E-3</c:v>
                </c:pt>
                <c:pt idx="45">
                  <c:v>1.2603795966785291E-3</c:v>
                </c:pt>
                <c:pt idx="46">
                  <c:v>1.0379596678529062E-3</c:v>
                </c:pt>
                <c:pt idx="47">
                  <c:v>5.9311981020166078E-4</c:v>
                </c:pt>
                <c:pt idx="48">
                  <c:v>6.6725978647686835E-4</c:v>
                </c:pt>
                <c:pt idx="49">
                  <c:v>5.9311981020166078E-4</c:v>
                </c:pt>
                <c:pt idx="50">
                  <c:v>2.9655990510083039E-4</c:v>
                </c:pt>
                <c:pt idx="51">
                  <c:v>1.4827995255041519E-4</c:v>
                </c:pt>
                <c:pt idx="52">
                  <c:v>1.4827995255041519E-4</c:v>
                </c:pt>
                <c:pt idx="53">
                  <c:v>0</c:v>
                </c:pt>
                <c:pt idx="54">
                  <c:v>1.4827995255041519E-4</c:v>
                </c:pt>
                <c:pt idx="55">
                  <c:v>2.2241992882562276E-4</c:v>
                </c:pt>
                <c:pt idx="56">
                  <c:v>0</c:v>
                </c:pt>
                <c:pt idx="57">
                  <c:v>0</c:v>
                </c:pt>
                <c:pt idx="58">
                  <c:v>7.4139976275207597E-5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6-4A3A-B9C4-C7AE776445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faculty'!$C$8:$C$73</c:f>
              <c:numCache>
                <c:formatCode>0.00%</c:formatCode>
                <c:ptCount val="66"/>
                <c:pt idx="0">
                  <c:v>5.9999999999999995E-4</c:v>
                </c:pt>
                <c:pt idx="1">
                  <c:v>6.9999999999999999E-4</c:v>
                </c:pt>
                <c:pt idx="2">
                  <c:v>1.1000000000000001E-3</c:v>
                </c:pt>
                <c:pt idx="3">
                  <c:v>2.5000000000000001E-3</c:v>
                </c:pt>
                <c:pt idx="4">
                  <c:v>5.8999999999999999E-3</c:v>
                </c:pt>
                <c:pt idx="5">
                  <c:v>1.2699999999999999E-2</c:v>
                </c:pt>
                <c:pt idx="6">
                  <c:v>1.9199999999999998E-2</c:v>
                </c:pt>
                <c:pt idx="7">
                  <c:v>2.81E-2</c:v>
                </c:pt>
                <c:pt idx="8">
                  <c:v>3.5200000000000002E-2</c:v>
                </c:pt>
                <c:pt idx="9">
                  <c:v>4.0399999999999998E-2</c:v>
                </c:pt>
                <c:pt idx="10">
                  <c:v>4.3700000000000003E-2</c:v>
                </c:pt>
                <c:pt idx="11">
                  <c:v>4.4200000000000003E-2</c:v>
                </c:pt>
                <c:pt idx="12">
                  <c:v>4.41E-2</c:v>
                </c:pt>
                <c:pt idx="13">
                  <c:v>4.4400000000000002E-2</c:v>
                </c:pt>
                <c:pt idx="14">
                  <c:v>4.4600000000000001E-2</c:v>
                </c:pt>
                <c:pt idx="15">
                  <c:v>4.6899999999999997E-2</c:v>
                </c:pt>
                <c:pt idx="16">
                  <c:v>4.1300000000000003E-2</c:v>
                </c:pt>
                <c:pt idx="17">
                  <c:v>3.49E-2</c:v>
                </c:pt>
                <c:pt idx="18">
                  <c:v>3.5200000000000002E-2</c:v>
                </c:pt>
                <c:pt idx="19">
                  <c:v>3.7900000000000003E-2</c:v>
                </c:pt>
                <c:pt idx="20">
                  <c:v>3.6700000000000003E-2</c:v>
                </c:pt>
                <c:pt idx="21">
                  <c:v>3.1099999999999999E-2</c:v>
                </c:pt>
                <c:pt idx="22">
                  <c:v>2.7699999999999999E-2</c:v>
                </c:pt>
                <c:pt idx="23">
                  <c:v>2.4899999999999999E-2</c:v>
                </c:pt>
                <c:pt idx="24">
                  <c:v>2.5700000000000001E-2</c:v>
                </c:pt>
                <c:pt idx="25">
                  <c:v>2.2800000000000001E-2</c:v>
                </c:pt>
                <c:pt idx="26">
                  <c:v>2.2800000000000001E-2</c:v>
                </c:pt>
                <c:pt idx="27">
                  <c:v>2.1299999999999999E-2</c:v>
                </c:pt>
                <c:pt idx="28">
                  <c:v>2.0299999999999999E-2</c:v>
                </c:pt>
                <c:pt idx="29">
                  <c:v>1.7399999999999999E-2</c:v>
                </c:pt>
                <c:pt idx="30">
                  <c:v>1.84E-2</c:v>
                </c:pt>
                <c:pt idx="31">
                  <c:v>1.8200000000000001E-2</c:v>
                </c:pt>
                <c:pt idx="32">
                  <c:v>1.84E-2</c:v>
                </c:pt>
                <c:pt idx="33">
                  <c:v>1.6299999999999999E-2</c:v>
                </c:pt>
                <c:pt idx="34">
                  <c:v>1.5699999999999999E-2</c:v>
                </c:pt>
                <c:pt idx="35">
                  <c:v>1.47E-2</c:v>
                </c:pt>
                <c:pt idx="36">
                  <c:v>1.3599999999999999E-2</c:v>
                </c:pt>
                <c:pt idx="37">
                  <c:v>1.23E-2</c:v>
                </c:pt>
                <c:pt idx="38">
                  <c:v>1.12E-2</c:v>
                </c:pt>
                <c:pt idx="39">
                  <c:v>1.01E-2</c:v>
                </c:pt>
                <c:pt idx="40">
                  <c:v>8.3999999999999995E-3</c:v>
                </c:pt>
                <c:pt idx="41">
                  <c:v>7.1999999999999998E-3</c:v>
                </c:pt>
                <c:pt idx="42">
                  <c:v>5.3E-3</c:v>
                </c:pt>
                <c:pt idx="43">
                  <c:v>4.1999999999999997E-3</c:v>
                </c:pt>
                <c:pt idx="44">
                  <c:v>3.2000000000000002E-3</c:v>
                </c:pt>
                <c:pt idx="45">
                  <c:v>2.2000000000000001E-3</c:v>
                </c:pt>
                <c:pt idx="46">
                  <c:v>1.4E-3</c:v>
                </c:pt>
                <c:pt idx="47">
                  <c:v>1E-3</c:v>
                </c:pt>
                <c:pt idx="48">
                  <c:v>8.9999999999999998E-4</c:v>
                </c:pt>
                <c:pt idx="49">
                  <c:v>5.9999999999999995E-4</c:v>
                </c:pt>
                <c:pt idx="50">
                  <c:v>4.0000000000000002E-4</c:v>
                </c:pt>
                <c:pt idx="51">
                  <c:v>2.9999999999999997E-4</c:v>
                </c:pt>
                <c:pt idx="52">
                  <c:v>2.9999999999999997E-4</c:v>
                </c:pt>
                <c:pt idx="53">
                  <c:v>2.9999999999999997E-4</c:v>
                </c:pt>
                <c:pt idx="54">
                  <c:v>2.0000000000000001E-4</c:v>
                </c:pt>
                <c:pt idx="55">
                  <c:v>1E-4</c:v>
                </c:pt>
                <c:pt idx="56">
                  <c:v>1E-4</c:v>
                </c:pt>
                <c:pt idx="57">
                  <c:v>1E-4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EA66-4A3A-B9C4-C7AE776445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R01'!$U$2:$U$67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9.795278675678323E-5</c:v>
                </c:pt>
                <c:pt idx="4">
                  <c:v>9.795278675678323E-5</c:v>
                </c:pt>
                <c:pt idx="5">
                  <c:v>4.8976393378391612E-4</c:v>
                </c:pt>
                <c:pt idx="6">
                  <c:v>1.3223626212165735E-3</c:v>
                </c:pt>
                <c:pt idx="7">
                  <c:v>2.4488196689195808E-3</c:v>
                </c:pt>
                <c:pt idx="8">
                  <c:v>3.33039474973063E-3</c:v>
                </c:pt>
                <c:pt idx="9">
                  <c:v>5.9751199921637774E-3</c:v>
                </c:pt>
                <c:pt idx="10">
                  <c:v>1.0187089822705456E-2</c:v>
                </c:pt>
                <c:pt idx="11">
                  <c:v>1.2635909491625037E-2</c:v>
                </c:pt>
                <c:pt idx="12">
                  <c:v>1.6358115388382801E-2</c:v>
                </c:pt>
                <c:pt idx="13">
                  <c:v>2.150063669311392E-2</c:v>
                </c:pt>
                <c:pt idx="14">
                  <c:v>2.4390243902439025E-2</c:v>
                </c:pt>
                <c:pt idx="15">
                  <c:v>3.2618277990008819E-2</c:v>
                </c:pt>
                <c:pt idx="16">
                  <c:v>3.4381428151630915E-2</c:v>
                </c:pt>
                <c:pt idx="17">
                  <c:v>3.8740327162307769E-2</c:v>
                </c:pt>
                <c:pt idx="18">
                  <c:v>4.1776863551768045E-2</c:v>
                </c:pt>
                <c:pt idx="19">
                  <c:v>3.9817807816632383E-2</c:v>
                </c:pt>
                <c:pt idx="20">
                  <c:v>4.0160642570281124E-2</c:v>
                </c:pt>
                <c:pt idx="21">
                  <c:v>4.4029777647174063E-2</c:v>
                </c:pt>
                <c:pt idx="22">
                  <c:v>4.2805367812714275E-2</c:v>
                </c:pt>
                <c:pt idx="23">
                  <c:v>4.2952296992849449E-2</c:v>
                </c:pt>
                <c:pt idx="24">
                  <c:v>4.26584386325791E-2</c:v>
                </c:pt>
                <c:pt idx="25">
                  <c:v>4.2119698305416786E-2</c:v>
                </c:pt>
                <c:pt idx="26">
                  <c:v>4.0699382897443431E-2</c:v>
                </c:pt>
                <c:pt idx="27">
                  <c:v>4.001371339014595E-2</c:v>
                </c:pt>
                <c:pt idx="28">
                  <c:v>4.0160642570281124E-2</c:v>
                </c:pt>
                <c:pt idx="29">
                  <c:v>3.3646782250955042E-2</c:v>
                </c:pt>
                <c:pt idx="30">
                  <c:v>3.2030561269468114E-2</c:v>
                </c:pt>
                <c:pt idx="31">
                  <c:v>3.2716230776765602E-2</c:v>
                </c:pt>
                <c:pt idx="32">
                  <c:v>2.8161426192575178E-2</c:v>
                </c:pt>
                <c:pt idx="33">
                  <c:v>2.938583602703497E-2</c:v>
                </c:pt>
                <c:pt idx="34">
                  <c:v>2.581055931041238E-2</c:v>
                </c:pt>
                <c:pt idx="35">
                  <c:v>2.2529140954060143E-2</c:v>
                </c:pt>
                <c:pt idx="36">
                  <c:v>2.0423156038789303E-2</c:v>
                </c:pt>
                <c:pt idx="37">
                  <c:v>1.8953864237437557E-2</c:v>
                </c:pt>
                <c:pt idx="38">
                  <c:v>1.939465177784308E-2</c:v>
                </c:pt>
                <c:pt idx="39">
                  <c:v>1.3125673425408954E-2</c:v>
                </c:pt>
                <c:pt idx="40">
                  <c:v>1.209716916446273E-2</c:v>
                </c:pt>
                <c:pt idx="41">
                  <c:v>8.4239396610833583E-3</c:v>
                </c:pt>
                <c:pt idx="42">
                  <c:v>6.6118131060828684E-3</c:v>
                </c:pt>
                <c:pt idx="43">
                  <c:v>7.395435400137134E-3</c:v>
                </c:pt>
                <c:pt idx="44">
                  <c:v>4.6037809775688115E-3</c:v>
                </c:pt>
                <c:pt idx="45">
                  <c:v>3.7711822901361543E-3</c:v>
                </c:pt>
                <c:pt idx="46">
                  <c:v>3.6732295033793712E-3</c:v>
                </c:pt>
                <c:pt idx="47">
                  <c:v>1.9590557351356645E-3</c:v>
                </c:pt>
                <c:pt idx="48">
                  <c:v>2.3508668821627977E-3</c:v>
                </c:pt>
                <c:pt idx="49">
                  <c:v>2.8406308159467136E-3</c:v>
                </c:pt>
                <c:pt idx="50">
                  <c:v>2.008032128514056E-3</c:v>
                </c:pt>
                <c:pt idx="51">
                  <c:v>1.4692918013517484E-3</c:v>
                </c:pt>
                <c:pt idx="52">
                  <c:v>1.273386227838182E-3</c:v>
                </c:pt>
                <c:pt idx="53">
                  <c:v>8.325986874326575E-4</c:v>
                </c:pt>
                <c:pt idx="54">
                  <c:v>5.8771672054069943E-4</c:v>
                </c:pt>
                <c:pt idx="55">
                  <c:v>6.8566950729748264E-4</c:v>
                </c:pt>
                <c:pt idx="56">
                  <c:v>4.4078754040552452E-4</c:v>
                </c:pt>
                <c:pt idx="57">
                  <c:v>2.4488196689195806E-4</c:v>
                </c:pt>
                <c:pt idx="58">
                  <c:v>2.4488196689195806E-4</c:v>
                </c:pt>
                <c:pt idx="59">
                  <c:v>3.4283475364874132E-4</c:v>
                </c:pt>
                <c:pt idx="60">
                  <c:v>0</c:v>
                </c:pt>
                <c:pt idx="61">
                  <c:v>4.8976393378391615E-5</c:v>
                </c:pt>
                <c:pt idx="62">
                  <c:v>9.795278675678323E-5</c:v>
                </c:pt>
                <c:pt idx="63">
                  <c:v>0</c:v>
                </c:pt>
                <c:pt idx="64">
                  <c:v>4.8976393378391615E-5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51-4AD0-A3E5-003D27F5FC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faculty'!$U$8:$U$73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5.9999999999999995E-4</c:v>
                </c:pt>
                <c:pt idx="2">
                  <c:v>1E-3</c:v>
                </c:pt>
                <c:pt idx="3">
                  <c:v>1.9E-3</c:v>
                </c:pt>
                <c:pt idx="4">
                  <c:v>3.7000000000000002E-3</c:v>
                </c:pt>
                <c:pt idx="5">
                  <c:v>7.1000000000000004E-3</c:v>
                </c:pt>
                <c:pt idx="6">
                  <c:v>1.09E-2</c:v>
                </c:pt>
                <c:pt idx="7">
                  <c:v>1.5299999999999999E-2</c:v>
                </c:pt>
                <c:pt idx="8">
                  <c:v>1.9E-2</c:v>
                </c:pt>
                <c:pt idx="9">
                  <c:v>2.4E-2</c:v>
                </c:pt>
                <c:pt idx="10">
                  <c:v>2.8400000000000002E-2</c:v>
                </c:pt>
                <c:pt idx="11">
                  <c:v>2.9399999999999999E-2</c:v>
                </c:pt>
                <c:pt idx="12">
                  <c:v>3.0499999999999999E-2</c:v>
                </c:pt>
                <c:pt idx="13">
                  <c:v>3.15E-2</c:v>
                </c:pt>
                <c:pt idx="14">
                  <c:v>3.1699999999999999E-2</c:v>
                </c:pt>
                <c:pt idx="15">
                  <c:v>3.2800000000000003E-2</c:v>
                </c:pt>
                <c:pt idx="16">
                  <c:v>3.4799999999999998E-2</c:v>
                </c:pt>
                <c:pt idx="17">
                  <c:v>3.6900000000000002E-2</c:v>
                </c:pt>
                <c:pt idx="18">
                  <c:v>3.5200000000000002E-2</c:v>
                </c:pt>
                <c:pt idx="19">
                  <c:v>3.3500000000000002E-2</c:v>
                </c:pt>
                <c:pt idx="20">
                  <c:v>3.3300000000000003E-2</c:v>
                </c:pt>
                <c:pt idx="21">
                  <c:v>3.3799999999999997E-2</c:v>
                </c:pt>
                <c:pt idx="22">
                  <c:v>3.4099999999999998E-2</c:v>
                </c:pt>
                <c:pt idx="23">
                  <c:v>3.39E-2</c:v>
                </c:pt>
                <c:pt idx="24">
                  <c:v>3.4700000000000002E-2</c:v>
                </c:pt>
                <c:pt idx="25">
                  <c:v>3.3500000000000002E-2</c:v>
                </c:pt>
                <c:pt idx="26">
                  <c:v>3.3000000000000002E-2</c:v>
                </c:pt>
                <c:pt idx="27">
                  <c:v>3.15E-2</c:v>
                </c:pt>
                <c:pt idx="28">
                  <c:v>3.1E-2</c:v>
                </c:pt>
                <c:pt idx="29">
                  <c:v>2.87E-2</c:v>
                </c:pt>
                <c:pt idx="30">
                  <c:v>2.6499999999999999E-2</c:v>
                </c:pt>
                <c:pt idx="31">
                  <c:v>2.5000000000000001E-2</c:v>
                </c:pt>
                <c:pt idx="32">
                  <c:v>2.3900000000000001E-2</c:v>
                </c:pt>
                <c:pt idx="33">
                  <c:v>2.35E-2</c:v>
                </c:pt>
                <c:pt idx="34">
                  <c:v>2.0799999999999999E-2</c:v>
                </c:pt>
                <c:pt idx="35">
                  <c:v>1.7000000000000001E-2</c:v>
                </c:pt>
                <c:pt idx="36">
                  <c:v>1.6299999999999999E-2</c:v>
                </c:pt>
                <c:pt idx="37">
                  <c:v>1.6400000000000001E-2</c:v>
                </c:pt>
                <c:pt idx="38">
                  <c:v>1.4800000000000001E-2</c:v>
                </c:pt>
                <c:pt idx="39">
                  <c:v>1.2200000000000001E-2</c:v>
                </c:pt>
                <c:pt idx="40">
                  <c:v>0.01</c:v>
                </c:pt>
                <c:pt idx="41">
                  <c:v>7.6E-3</c:v>
                </c:pt>
                <c:pt idx="42">
                  <c:v>7.7999999999999996E-3</c:v>
                </c:pt>
                <c:pt idx="43">
                  <c:v>6.6E-3</c:v>
                </c:pt>
                <c:pt idx="44">
                  <c:v>5.7000000000000002E-3</c:v>
                </c:pt>
                <c:pt idx="45">
                  <c:v>4.5999999999999999E-3</c:v>
                </c:pt>
                <c:pt idx="46">
                  <c:v>4.3E-3</c:v>
                </c:pt>
                <c:pt idx="47">
                  <c:v>3.0999999999999999E-3</c:v>
                </c:pt>
                <c:pt idx="48">
                  <c:v>3.0000000000000001E-3</c:v>
                </c:pt>
                <c:pt idx="49">
                  <c:v>2.5000000000000001E-3</c:v>
                </c:pt>
                <c:pt idx="50">
                  <c:v>2.3E-3</c:v>
                </c:pt>
                <c:pt idx="51">
                  <c:v>1.9E-3</c:v>
                </c:pt>
                <c:pt idx="52">
                  <c:v>1.6999999999999999E-3</c:v>
                </c:pt>
                <c:pt idx="53">
                  <c:v>1.1999999999999999E-3</c:v>
                </c:pt>
                <c:pt idx="54">
                  <c:v>1.1999999999999999E-3</c:v>
                </c:pt>
                <c:pt idx="55">
                  <c:v>1E-3</c:v>
                </c:pt>
                <c:pt idx="56">
                  <c:v>6.9999999999999999E-4</c:v>
                </c:pt>
                <c:pt idx="57">
                  <c:v>5.9999999999999995E-4</c:v>
                </c:pt>
                <c:pt idx="58">
                  <c:v>5.0000000000000001E-4</c:v>
                </c:pt>
                <c:pt idx="59">
                  <c:v>4.0000000000000002E-4</c:v>
                </c:pt>
                <c:pt idx="60">
                  <c:v>2.0000000000000001E-4</c:v>
                </c:pt>
                <c:pt idx="61">
                  <c:v>1E-4</c:v>
                </c:pt>
                <c:pt idx="62">
                  <c:v>2.0000000000000001E-4</c:v>
                </c:pt>
                <c:pt idx="63">
                  <c:v>1E-4</c:v>
                </c:pt>
                <c:pt idx="64">
                  <c:v>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2451-4AD0-A3E5-003D27F5FC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R01'!$V$2:$V$67</c:f>
              <c:numCache>
                <c:formatCode>0.0%</c:formatCode>
                <c:ptCount val="66"/>
                <c:pt idx="0">
                  <c:v>4.9509852460639665E-5</c:v>
                </c:pt>
                <c:pt idx="1">
                  <c:v>0</c:v>
                </c:pt>
                <c:pt idx="2">
                  <c:v>0</c:v>
                </c:pt>
                <c:pt idx="3">
                  <c:v>4.9509852460639665E-5</c:v>
                </c:pt>
                <c:pt idx="4">
                  <c:v>2.9705911476383799E-4</c:v>
                </c:pt>
                <c:pt idx="5">
                  <c:v>2.4754926230319832E-4</c:v>
                </c:pt>
                <c:pt idx="6">
                  <c:v>9.901970492127933E-4</c:v>
                </c:pt>
                <c:pt idx="7">
                  <c:v>2.1289236558075055E-3</c:v>
                </c:pt>
                <c:pt idx="8">
                  <c:v>3.5647093771660559E-3</c:v>
                </c:pt>
                <c:pt idx="9">
                  <c:v>5.2975542132884445E-3</c:v>
                </c:pt>
                <c:pt idx="10">
                  <c:v>8.416674918308744E-3</c:v>
                </c:pt>
                <c:pt idx="11">
                  <c:v>1.346667986929399E-2</c:v>
                </c:pt>
                <c:pt idx="12">
                  <c:v>1.6833349836617488E-2</c:v>
                </c:pt>
                <c:pt idx="13">
                  <c:v>2.0398059213783543E-2</c:v>
                </c:pt>
                <c:pt idx="14">
                  <c:v>2.4210317853252797E-2</c:v>
                </c:pt>
                <c:pt idx="15">
                  <c:v>2.663630062382414E-2</c:v>
                </c:pt>
                <c:pt idx="16">
                  <c:v>3.559758391919992E-2</c:v>
                </c:pt>
                <c:pt idx="17">
                  <c:v>3.6686800673333991E-2</c:v>
                </c:pt>
                <c:pt idx="18">
                  <c:v>4.0895138132488365E-2</c:v>
                </c:pt>
                <c:pt idx="19">
                  <c:v>4.2132884444004357E-2</c:v>
                </c:pt>
                <c:pt idx="20">
                  <c:v>4.0152490345578773E-2</c:v>
                </c:pt>
                <c:pt idx="21">
                  <c:v>4.0003960788196853E-2</c:v>
                </c:pt>
                <c:pt idx="22">
                  <c:v>4.2776512525992676E-2</c:v>
                </c:pt>
                <c:pt idx="23">
                  <c:v>4.2033864739083077E-2</c:v>
                </c:pt>
                <c:pt idx="24">
                  <c:v>4.1934845034161797E-2</c:v>
                </c:pt>
                <c:pt idx="25">
                  <c:v>4.1439746509555404E-2</c:v>
                </c:pt>
                <c:pt idx="26">
                  <c:v>4.1142687394791565E-2</c:v>
                </c:pt>
                <c:pt idx="27">
                  <c:v>3.8716704624220222E-2</c:v>
                </c:pt>
                <c:pt idx="28">
                  <c:v>3.9459352411129814E-2</c:v>
                </c:pt>
                <c:pt idx="29">
                  <c:v>3.7726507575007423E-2</c:v>
                </c:pt>
                <c:pt idx="30">
                  <c:v>3.2329933656797705E-2</c:v>
                </c:pt>
                <c:pt idx="31">
                  <c:v>3.0993167640360433E-2</c:v>
                </c:pt>
                <c:pt idx="32">
                  <c:v>3.124071690266363E-2</c:v>
                </c:pt>
                <c:pt idx="33">
                  <c:v>2.688384988612734E-2</c:v>
                </c:pt>
                <c:pt idx="34">
                  <c:v>2.8171106050103971E-2</c:v>
                </c:pt>
                <c:pt idx="35">
                  <c:v>2.4012278443410237E-2</c:v>
                </c:pt>
                <c:pt idx="36">
                  <c:v>2.1091197148232498E-2</c:v>
                </c:pt>
                <c:pt idx="37">
                  <c:v>1.8516684820279235E-2</c:v>
                </c:pt>
                <c:pt idx="38">
                  <c:v>1.777403703336964E-2</c:v>
                </c:pt>
                <c:pt idx="39">
                  <c:v>1.787305673829092E-2</c:v>
                </c:pt>
                <c:pt idx="40">
                  <c:v>1.2228933557777998E-2</c:v>
                </c:pt>
                <c:pt idx="41">
                  <c:v>1.1090206951183285E-2</c:v>
                </c:pt>
                <c:pt idx="42">
                  <c:v>7.3769680166353106E-3</c:v>
                </c:pt>
                <c:pt idx="43">
                  <c:v>5.8916724428161203E-3</c:v>
                </c:pt>
                <c:pt idx="44">
                  <c:v>6.1887315575799582E-3</c:v>
                </c:pt>
                <c:pt idx="45">
                  <c:v>4.2578473116150111E-3</c:v>
                </c:pt>
                <c:pt idx="46">
                  <c:v>3.6637290820873353E-3</c:v>
                </c:pt>
                <c:pt idx="47">
                  <c:v>3.3171601148628575E-3</c:v>
                </c:pt>
                <c:pt idx="48">
                  <c:v>1.8813743935043074E-3</c:v>
                </c:pt>
                <c:pt idx="49">
                  <c:v>2.079413803346866E-3</c:v>
                </c:pt>
                <c:pt idx="50">
                  <c:v>2.3764729181107039E-3</c:v>
                </c:pt>
                <c:pt idx="51">
                  <c:v>1.633825131201109E-3</c:v>
                </c:pt>
                <c:pt idx="52">
                  <c:v>1.4357857213585503E-3</c:v>
                </c:pt>
                <c:pt idx="53">
                  <c:v>1.0892167541340727E-3</c:v>
                </c:pt>
                <c:pt idx="54">
                  <c:v>6.9313793444895531E-4</c:v>
                </c:pt>
                <c:pt idx="55">
                  <c:v>4.9509852460639665E-4</c:v>
                </c:pt>
                <c:pt idx="56">
                  <c:v>7.9215763937023464E-4</c:v>
                </c:pt>
                <c:pt idx="57">
                  <c:v>6.436280819883157E-4</c:v>
                </c:pt>
                <c:pt idx="58">
                  <c:v>1.9803940984255866E-4</c:v>
                </c:pt>
                <c:pt idx="59">
                  <c:v>1.9803940984255866E-4</c:v>
                </c:pt>
                <c:pt idx="60">
                  <c:v>1.9803940984255866E-4</c:v>
                </c:pt>
                <c:pt idx="61">
                  <c:v>0</c:v>
                </c:pt>
                <c:pt idx="62">
                  <c:v>4.9509852460639665E-5</c:v>
                </c:pt>
                <c:pt idx="63">
                  <c:v>0</c:v>
                </c:pt>
                <c:pt idx="64">
                  <c:v>0</c:v>
                </c:pt>
                <c:pt idx="65">
                  <c:v>4.9509852460639665E-5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8C-422D-A037-8A41778B82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faculty'!$V$8:$V$73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5.9999999999999995E-4</c:v>
                </c:pt>
                <c:pt idx="2">
                  <c:v>1E-3</c:v>
                </c:pt>
                <c:pt idx="3">
                  <c:v>1.9E-3</c:v>
                </c:pt>
                <c:pt idx="4">
                  <c:v>4.1000000000000003E-3</c:v>
                </c:pt>
                <c:pt idx="5">
                  <c:v>7.1999999999999998E-3</c:v>
                </c:pt>
                <c:pt idx="6">
                  <c:v>1.1599999999999999E-2</c:v>
                </c:pt>
                <c:pt idx="7">
                  <c:v>1.6299999999999999E-2</c:v>
                </c:pt>
                <c:pt idx="8">
                  <c:v>2.0899999999999998E-2</c:v>
                </c:pt>
                <c:pt idx="9">
                  <c:v>2.3599999999999999E-2</c:v>
                </c:pt>
                <c:pt idx="10">
                  <c:v>2.7699999999999999E-2</c:v>
                </c:pt>
                <c:pt idx="11">
                  <c:v>3.1600000000000003E-2</c:v>
                </c:pt>
                <c:pt idx="12">
                  <c:v>3.15E-2</c:v>
                </c:pt>
                <c:pt idx="13">
                  <c:v>3.2000000000000001E-2</c:v>
                </c:pt>
                <c:pt idx="14">
                  <c:v>3.2099999999999997E-2</c:v>
                </c:pt>
                <c:pt idx="15">
                  <c:v>3.1600000000000003E-2</c:v>
                </c:pt>
                <c:pt idx="16">
                  <c:v>3.2800000000000003E-2</c:v>
                </c:pt>
                <c:pt idx="17">
                  <c:v>3.4299999999999997E-2</c:v>
                </c:pt>
                <c:pt idx="18">
                  <c:v>3.6499999999999998E-2</c:v>
                </c:pt>
                <c:pt idx="19">
                  <c:v>3.4500000000000003E-2</c:v>
                </c:pt>
                <c:pt idx="20">
                  <c:v>3.2599999999999997E-2</c:v>
                </c:pt>
                <c:pt idx="21">
                  <c:v>3.2599999999999997E-2</c:v>
                </c:pt>
                <c:pt idx="22">
                  <c:v>3.2399999999999998E-2</c:v>
                </c:pt>
                <c:pt idx="23">
                  <c:v>3.2599999999999997E-2</c:v>
                </c:pt>
                <c:pt idx="24">
                  <c:v>3.2800000000000003E-2</c:v>
                </c:pt>
                <c:pt idx="25">
                  <c:v>3.3300000000000003E-2</c:v>
                </c:pt>
                <c:pt idx="26">
                  <c:v>3.2300000000000002E-2</c:v>
                </c:pt>
                <c:pt idx="27">
                  <c:v>3.1300000000000001E-2</c:v>
                </c:pt>
                <c:pt idx="28">
                  <c:v>3.0300000000000001E-2</c:v>
                </c:pt>
                <c:pt idx="29">
                  <c:v>2.98E-2</c:v>
                </c:pt>
                <c:pt idx="30">
                  <c:v>2.7400000000000001E-2</c:v>
                </c:pt>
                <c:pt idx="31">
                  <c:v>2.5100000000000001E-2</c:v>
                </c:pt>
                <c:pt idx="32">
                  <c:v>2.3699999999999999E-2</c:v>
                </c:pt>
                <c:pt idx="33">
                  <c:v>2.2700000000000001E-2</c:v>
                </c:pt>
                <c:pt idx="34">
                  <c:v>2.2200000000000001E-2</c:v>
                </c:pt>
                <c:pt idx="35">
                  <c:v>1.95E-2</c:v>
                </c:pt>
                <c:pt idx="36">
                  <c:v>1.5900000000000001E-2</c:v>
                </c:pt>
                <c:pt idx="37">
                  <c:v>1.4999999999999999E-2</c:v>
                </c:pt>
                <c:pt idx="38">
                  <c:v>1.4999999999999999E-2</c:v>
                </c:pt>
                <c:pt idx="39">
                  <c:v>1.34E-2</c:v>
                </c:pt>
                <c:pt idx="40">
                  <c:v>1.09E-2</c:v>
                </c:pt>
                <c:pt idx="41">
                  <c:v>8.8000000000000005E-3</c:v>
                </c:pt>
                <c:pt idx="42">
                  <c:v>6.7000000000000002E-3</c:v>
                </c:pt>
                <c:pt idx="43">
                  <c:v>6.7000000000000002E-3</c:v>
                </c:pt>
                <c:pt idx="44">
                  <c:v>5.7000000000000002E-3</c:v>
                </c:pt>
                <c:pt idx="45">
                  <c:v>4.7999999999999996E-3</c:v>
                </c:pt>
                <c:pt idx="46">
                  <c:v>3.8999999999999998E-3</c:v>
                </c:pt>
                <c:pt idx="47">
                  <c:v>3.5999999999999999E-3</c:v>
                </c:pt>
                <c:pt idx="48">
                  <c:v>2.5999999999999999E-3</c:v>
                </c:pt>
                <c:pt idx="49">
                  <c:v>2.3999999999999998E-3</c:v>
                </c:pt>
                <c:pt idx="50">
                  <c:v>2.0999999999999999E-3</c:v>
                </c:pt>
                <c:pt idx="51">
                  <c:v>1.9E-3</c:v>
                </c:pt>
                <c:pt idx="52">
                  <c:v>1.5E-3</c:v>
                </c:pt>
                <c:pt idx="53">
                  <c:v>1.2999999999999999E-3</c:v>
                </c:pt>
                <c:pt idx="54">
                  <c:v>1E-3</c:v>
                </c:pt>
                <c:pt idx="55">
                  <c:v>8.9999999999999998E-4</c:v>
                </c:pt>
                <c:pt idx="56">
                  <c:v>8.0000000000000004E-4</c:v>
                </c:pt>
                <c:pt idx="57">
                  <c:v>5.9999999999999995E-4</c:v>
                </c:pt>
                <c:pt idx="58">
                  <c:v>4.0000000000000002E-4</c:v>
                </c:pt>
                <c:pt idx="59">
                  <c:v>2.9999999999999997E-4</c:v>
                </c:pt>
                <c:pt idx="60">
                  <c:v>2.9999999999999997E-4</c:v>
                </c:pt>
                <c:pt idx="61">
                  <c:v>2.0000000000000001E-4</c:v>
                </c:pt>
                <c:pt idx="62">
                  <c:v>1E-4</c:v>
                </c:pt>
                <c:pt idx="63">
                  <c:v>1E-4</c:v>
                </c:pt>
                <c:pt idx="64">
                  <c:v>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538C-422D-A037-8A41778B82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R01'!$W$2:$W$67</c:f>
              <c:numCache>
                <c:formatCode>0.0%</c:formatCode>
                <c:ptCount val="66"/>
                <c:pt idx="0">
                  <c:v>0</c:v>
                </c:pt>
                <c:pt idx="1">
                  <c:v>4.9803277055630259E-5</c:v>
                </c:pt>
                <c:pt idx="2">
                  <c:v>0</c:v>
                </c:pt>
                <c:pt idx="3">
                  <c:v>9.9606554111260519E-5</c:v>
                </c:pt>
                <c:pt idx="4">
                  <c:v>4.9803277055630259E-5</c:v>
                </c:pt>
                <c:pt idx="5">
                  <c:v>4.9803277055630261E-4</c:v>
                </c:pt>
                <c:pt idx="6">
                  <c:v>7.4704915583445391E-4</c:v>
                </c:pt>
                <c:pt idx="7">
                  <c:v>1.6933114198914288E-3</c:v>
                </c:pt>
                <c:pt idx="8">
                  <c:v>3.1874097315603366E-3</c:v>
                </c:pt>
                <c:pt idx="9">
                  <c:v>5.6277703072862197E-3</c:v>
                </c:pt>
                <c:pt idx="10">
                  <c:v>8.2673439912346238E-3</c:v>
                </c:pt>
                <c:pt idx="11">
                  <c:v>1.1902983216295633E-2</c:v>
                </c:pt>
                <c:pt idx="12">
                  <c:v>1.72817371383037E-2</c:v>
                </c:pt>
                <c:pt idx="13">
                  <c:v>2.2461277952089246E-2</c:v>
                </c:pt>
                <c:pt idx="14">
                  <c:v>2.5051048358982021E-2</c:v>
                </c:pt>
                <c:pt idx="15">
                  <c:v>2.7292195826485382E-2</c:v>
                </c:pt>
                <c:pt idx="16">
                  <c:v>2.9583146571044376E-2</c:v>
                </c:pt>
                <c:pt idx="17">
                  <c:v>3.7203047960555805E-2</c:v>
                </c:pt>
                <c:pt idx="18">
                  <c:v>3.7601474177000847E-2</c:v>
                </c:pt>
                <c:pt idx="19">
                  <c:v>4.3378654315453957E-2</c:v>
                </c:pt>
                <c:pt idx="20">
                  <c:v>4.2332785497285724E-2</c:v>
                </c:pt>
                <c:pt idx="21">
                  <c:v>3.9942228198615468E-2</c:v>
                </c:pt>
                <c:pt idx="22">
                  <c:v>3.9195179042781018E-2</c:v>
                </c:pt>
                <c:pt idx="23">
                  <c:v>4.2282982220230088E-2</c:v>
                </c:pt>
                <c:pt idx="24">
                  <c:v>4.143632651028438E-2</c:v>
                </c:pt>
                <c:pt idx="25">
                  <c:v>3.9593605259226054E-2</c:v>
                </c:pt>
                <c:pt idx="26">
                  <c:v>3.9394392151003536E-2</c:v>
                </c:pt>
                <c:pt idx="27">
                  <c:v>3.8398326609890933E-2</c:v>
                </c:pt>
                <c:pt idx="28">
                  <c:v>3.7402261068778322E-2</c:v>
                </c:pt>
                <c:pt idx="29">
                  <c:v>3.8199113501668408E-2</c:v>
                </c:pt>
                <c:pt idx="30">
                  <c:v>3.6406195527665719E-2</c:v>
                </c:pt>
                <c:pt idx="31">
                  <c:v>3.0927835051546393E-2</c:v>
                </c:pt>
                <c:pt idx="32">
                  <c:v>3.0130982618656307E-2</c:v>
                </c:pt>
                <c:pt idx="33">
                  <c:v>2.9732556402211265E-2</c:v>
                </c:pt>
                <c:pt idx="34">
                  <c:v>2.5748294237760844E-2</c:v>
                </c:pt>
                <c:pt idx="35">
                  <c:v>2.6246327008317149E-2</c:v>
                </c:pt>
                <c:pt idx="36">
                  <c:v>2.2411474675033616E-2</c:v>
                </c:pt>
                <c:pt idx="37">
                  <c:v>1.9771900991085212E-2</c:v>
                </c:pt>
                <c:pt idx="38">
                  <c:v>1.6833507644803028E-2</c:v>
                </c:pt>
                <c:pt idx="39">
                  <c:v>1.6534687982469248E-2</c:v>
                </c:pt>
                <c:pt idx="40">
                  <c:v>1.6584491259524877E-2</c:v>
                </c:pt>
                <c:pt idx="41">
                  <c:v>1.0707704566960507E-2</c:v>
                </c:pt>
                <c:pt idx="42">
                  <c:v>9.8610488570147915E-3</c:v>
                </c:pt>
                <c:pt idx="43">
                  <c:v>6.1258030778425223E-3</c:v>
                </c:pt>
                <c:pt idx="44">
                  <c:v>5.0799342596742868E-3</c:v>
                </c:pt>
                <c:pt idx="45">
                  <c:v>5.6775735843418501E-3</c:v>
                </c:pt>
                <c:pt idx="46">
                  <c:v>3.3368195627272276E-3</c:v>
                </c:pt>
                <c:pt idx="47">
                  <c:v>3.237213008615967E-3</c:v>
                </c:pt>
                <c:pt idx="48">
                  <c:v>2.838786792170925E-3</c:v>
                </c:pt>
                <c:pt idx="49">
                  <c:v>1.5439015887245382E-3</c:v>
                </c:pt>
                <c:pt idx="50">
                  <c:v>2.0419343592808408E-3</c:v>
                </c:pt>
                <c:pt idx="51">
                  <c:v>2.0419343592808408E-3</c:v>
                </c:pt>
                <c:pt idx="52">
                  <c:v>1.5439015887245382E-3</c:v>
                </c:pt>
                <c:pt idx="53">
                  <c:v>1.0956720952238657E-3</c:v>
                </c:pt>
                <c:pt idx="54">
                  <c:v>7.4704915583445391E-4</c:v>
                </c:pt>
                <c:pt idx="55">
                  <c:v>6.4744260172319343E-4</c:v>
                </c:pt>
                <c:pt idx="56">
                  <c:v>3.9842621644504208E-4</c:v>
                </c:pt>
                <c:pt idx="57">
                  <c:v>6.4744260172319343E-4</c:v>
                </c:pt>
                <c:pt idx="58">
                  <c:v>4.9803277055630261E-4</c:v>
                </c:pt>
                <c:pt idx="59">
                  <c:v>9.9606554111260519E-5</c:v>
                </c:pt>
                <c:pt idx="60">
                  <c:v>1.4940983116689077E-4</c:v>
                </c:pt>
                <c:pt idx="61">
                  <c:v>1.4940983116689077E-4</c:v>
                </c:pt>
                <c:pt idx="62">
                  <c:v>0</c:v>
                </c:pt>
                <c:pt idx="63">
                  <c:v>4.9803277055630259E-5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39-4E8B-9EA0-980DE640E6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faculty'!$W$8:$W$73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5.9999999999999995E-4</c:v>
                </c:pt>
                <c:pt idx="2">
                  <c:v>1.1000000000000001E-3</c:v>
                </c:pt>
                <c:pt idx="3">
                  <c:v>1.6999999999999999E-3</c:v>
                </c:pt>
                <c:pt idx="4">
                  <c:v>4.3E-3</c:v>
                </c:pt>
                <c:pt idx="5">
                  <c:v>7.9000000000000008E-3</c:v>
                </c:pt>
                <c:pt idx="6">
                  <c:v>1.2200000000000001E-2</c:v>
                </c:pt>
                <c:pt idx="7">
                  <c:v>1.6799999999999999E-2</c:v>
                </c:pt>
                <c:pt idx="8">
                  <c:v>2.1399999999999999E-2</c:v>
                </c:pt>
                <c:pt idx="9">
                  <c:v>2.4899999999999999E-2</c:v>
                </c:pt>
                <c:pt idx="10">
                  <c:v>2.6700000000000002E-2</c:v>
                </c:pt>
                <c:pt idx="11">
                  <c:v>2.9899999999999999E-2</c:v>
                </c:pt>
                <c:pt idx="12">
                  <c:v>3.3399999999999999E-2</c:v>
                </c:pt>
                <c:pt idx="13">
                  <c:v>3.2800000000000003E-2</c:v>
                </c:pt>
                <c:pt idx="14">
                  <c:v>3.2800000000000003E-2</c:v>
                </c:pt>
                <c:pt idx="15">
                  <c:v>3.2000000000000001E-2</c:v>
                </c:pt>
                <c:pt idx="16">
                  <c:v>3.1399999999999997E-2</c:v>
                </c:pt>
                <c:pt idx="17">
                  <c:v>3.2199999999999999E-2</c:v>
                </c:pt>
                <c:pt idx="18">
                  <c:v>3.3599999999999998E-2</c:v>
                </c:pt>
                <c:pt idx="19">
                  <c:v>3.5299999999999998E-2</c:v>
                </c:pt>
                <c:pt idx="20">
                  <c:v>3.3599999999999998E-2</c:v>
                </c:pt>
                <c:pt idx="21">
                  <c:v>3.1600000000000003E-2</c:v>
                </c:pt>
                <c:pt idx="22">
                  <c:v>3.15E-2</c:v>
                </c:pt>
                <c:pt idx="23">
                  <c:v>3.1399999999999997E-2</c:v>
                </c:pt>
                <c:pt idx="24">
                  <c:v>3.1399999999999997E-2</c:v>
                </c:pt>
                <c:pt idx="25">
                  <c:v>3.1600000000000003E-2</c:v>
                </c:pt>
                <c:pt idx="26">
                  <c:v>3.2300000000000002E-2</c:v>
                </c:pt>
                <c:pt idx="27">
                  <c:v>3.1099999999999999E-2</c:v>
                </c:pt>
                <c:pt idx="28">
                  <c:v>3.0300000000000001E-2</c:v>
                </c:pt>
                <c:pt idx="29">
                  <c:v>2.9100000000000001E-2</c:v>
                </c:pt>
                <c:pt idx="30">
                  <c:v>2.86E-2</c:v>
                </c:pt>
                <c:pt idx="31">
                  <c:v>2.5899999999999999E-2</c:v>
                </c:pt>
                <c:pt idx="32">
                  <c:v>2.41E-2</c:v>
                </c:pt>
                <c:pt idx="33">
                  <c:v>2.24E-2</c:v>
                </c:pt>
                <c:pt idx="34">
                  <c:v>2.1600000000000001E-2</c:v>
                </c:pt>
                <c:pt idx="35">
                  <c:v>2.0899999999999998E-2</c:v>
                </c:pt>
                <c:pt idx="36">
                  <c:v>1.84E-2</c:v>
                </c:pt>
                <c:pt idx="37">
                  <c:v>1.49E-2</c:v>
                </c:pt>
                <c:pt idx="38">
                  <c:v>1.3899999999999999E-2</c:v>
                </c:pt>
                <c:pt idx="39">
                  <c:v>1.37E-2</c:v>
                </c:pt>
                <c:pt idx="40">
                  <c:v>1.23E-2</c:v>
                </c:pt>
                <c:pt idx="41">
                  <c:v>9.4999999999999998E-3</c:v>
                </c:pt>
                <c:pt idx="42">
                  <c:v>7.6E-3</c:v>
                </c:pt>
                <c:pt idx="43">
                  <c:v>5.8999999999999999E-3</c:v>
                </c:pt>
                <c:pt idx="44">
                  <c:v>6.1000000000000004E-3</c:v>
                </c:pt>
                <c:pt idx="45">
                  <c:v>4.8999999999999998E-3</c:v>
                </c:pt>
                <c:pt idx="46">
                  <c:v>4.1000000000000003E-3</c:v>
                </c:pt>
                <c:pt idx="47">
                  <c:v>3.3E-3</c:v>
                </c:pt>
                <c:pt idx="48">
                  <c:v>3.0999999999999999E-3</c:v>
                </c:pt>
                <c:pt idx="49">
                  <c:v>2.2000000000000001E-3</c:v>
                </c:pt>
                <c:pt idx="50">
                  <c:v>2.0999999999999999E-3</c:v>
                </c:pt>
                <c:pt idx="51">
                  <c:v>1.6999999999999999E-3</c:v>
                </c:pt>
                <c:pt idx="52">
                  <c:v>1.6000000000000001E-3</c:v>
                </c:pt>
                <c:pt idx="53">
                  <c:v>1.1999999999999999E-3</c:v>
                </c:pt>
                <c:pt idx="54">
                  <c:v>1.1000000000000001E-3</c:v>
                </c:pt>
                <c:pt idx="55">
                  <c:v>8.0000000000000004E-4</c:v>
                </c:pt>
                <c:pt idx="56">
                  <c:v>6.9999999999999999E-4</c:v>
                </c:pt>
                <c:pt idx="57">
                  <c:v>5.9999999999999995E-4</c:v>
                </c:pt>
                <c:pt idx="58">
                  <c:v>5.0000000000000001E-4</c:v>
                </c:pt>
                <c:pt idx="59">
                  <c:v>2.9999999999999997E-4</c:v>
                </c:pt>
                <c:pt idx="60">
                  <c:v>2.0000000000000001E-4</c:v>
                </c:pt>
                <c:pt idx="61">
                  <c:v>2.0000000000000001E-4</c:v>
                </c:pt>
                <c:pt idx="62">
                  <c:v>2.0000000000000001E-4</c:v>
                </c:pt>
                <c:pt idx="63">
                  <c:v>1E-4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739-4E8B-9EA0-980DE640E6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R01'!$X$2:$X$67</c:f>
              <c:numCache>
                <c:formatCode>0.0%</c:formatCode>
                <c:ptCount val="66"/>
                <c:pt idx="0">
                  <c:v>0</c:v>
                </c:pt>
                <c:pt idx="1">
                  <c:v>5.0576572931418167E-5</c:v>
                </c:pt>
                <c:pt idx="2">
                  <c:v>5.0576572931418167E-5</c:v>
                </c:pt>
                <c:pt idx="3">
                  <c:v>5.0576572931418167E-5</c:v>
                </c:pt>
                <c:pt idx="4">
                  <c:v>2.5288286465709084E-4</c:v>
                </c:pt>
                <c:pt idx="5">
                  <c:v>1.0115314586283633E-4</c:v>
                </c:pt>
                <c:pt idx="6">
                  <c:v>1.3149908962168722E-3</c:v>
                </c:pt>
                <c:pt idx="7">
                  <c:v>2.1242160631195629E-3</c:v>
                </c:pt>
                <c:pt idx="8">
                  <c:v>3.5909366781306899E-3</c:v>
                </c:pt>
                <c:pt idx="9">
                  <c:v>5.4116933036617437E-3</c:v>
                </c:pt>
                <c:pt idx="10">
                  <c:v>8.446287679546834E-3</c:v>
                </c:pt>
                <c:pt idx="11">
                  <c:v>1.2391260368197451E-2</c:v>
                </c:pt>
                <c:pt idx="12">
                  <c:v>1.5274125025288287E-2</c:v>
                </c:pt>
                <c:pt idx="13">
                  <c:v>2.2304268662755412E-2</c:v>
                </c:pt>
                <c:pt idx="14">
                  <c:v>2.6755007080720209E-2</c:v>
                </c:pt>
                <c:pt idx="15">
                  <c:v>2.9182682581428282E-2</c:v>
                </c:pt>
                <c:pt idx="16">
                  <c:v>3.0447096904713738E-2</c:v>
                </c:pt>
                <c:pt idx="17">
                  <c:v>3.1559781509204937E-2</c:v>
                </c:pt>
                <c:pt idx="18">
                  <c:v>3.8741654865466317E-2</c:v>
                </c:pt>
                <c:pt idx="19">
                  <c:v>3.9702609751163263E-2</c:v>
                </c:pt>
                <c:pt idx="20">
                  <c:v>4.3091240137568279E-2</c:v>
                </c:pt>
                <c:pt idx="21">
                  <c:v>4.3242969856362536E-2</c:v>
                </c:pt>
                <c:pt idx="22">
                  <c:v>3.9601456605300428E-2</c:v>
                </c:pt>
                <c:pt idx="23">
                  <c:v>3.7679546833906535E-2</c:v>
                </c:pt>
                <c:pt idx="24">
                  <c:v>4.0612988063928789E-2</c:v>
                </c:pt>
                <c:pt idx="25">
                  <c:v>4.0056645761683191E-2</c:v>
                </c:pt>
                <c:pt idx="26">
                  <c:v>3.8033582844426463E-2</c:v>
                </c:pt>
                <c:pt idx="27">
                  <c:v>3.8084159417357877E-2</c:v>
                </c:pt>
                <c:pt idx="28">
                  <c:v>3.6819745094072424E-2</c:v>
                </c:pt>
                <c:pt idx="29">
                  <c:v>3.7477240542180865E-2</c:v>
                </c:pt>
                <c:pt idx="30">
                  <c:v>3.5251871333198466E-2</c:v>
                </c:pt>
                <c:pt idx="31">
                  <c:v>3.4189763301638684E-2</c:v>
                </c:pt>
                <c:pt idx="32">
                  <c:v>2.9890754602468136E-2</c:v>
                </c:pt>
                <c:pt idx="33">
                  <c:v>2.7968844831074247E-2</c:v>
                </c:pt>
                <c:pt idx="34">
                  <c:v>2.8474610560388428E-2</c:v>
                </c:pt>
                <c:pt idx="35">
                  <c:v>2.3366376694315193E-2</c:v>
                </c:pt>
                <c:pt idx="36">
                  <c:v>2.452963787173781E-2</c:v>
                </c:pt>
                <c:pt idx="37">
                  <c:v>2.0129476026704431E-2</c:v>
                </c:pt>
                <c:pt idx="38">
                  <c:v>1.795468339065345E-2</c:v>
                </c:pt>
                <c:pt idx="39">
                  <c:v>1.5527007889945377E-2</c:v>
                </c:pt>
                <c:pt idx="40">
                  <c:v>1.5476431317013959E-2</c:v>
                </c:pt>
                <c:pt idx="41">
                  <c:v>1.5223548452356869E-2</c:v>
                </c:pt>
                <c:pt idx="42">
                  <c:v>9.3566659923123609E-3</c:v>
                </c:pt>
                <c:pt idx="43">
                  <c:v>9.1037831276552707E-3</c:v>
                </c:pt>
                <c:pt idx="44">
                  <c:v>5.765729314181671E-3</c:v>
                </c:pt>
                <c:pt idx="45">
                  <c:v>4.2484321262391258E-3</c:v>
                </c:pt>
                <c:pt idx="46">
                  <c:v>4.4507384179647983E-3</c:v>
                </c:pt>
                <c:pt idx="47">
                  <c:v>2.9840178029536717E-3</c:v>
                </c:pt>
                <c:pt idx="48">
                  <c:v>2.6299817924337445E-3</c:v>
                </c:pt>
                <c:pt idx="49">
                  <c:v>2.2253692089823991E-3</c:v>
                </c:pt>
                <c:pt idx="50">
                  <c:v>1.2644143232854541E-3</c:v>
                </c:pt>
                <c:pt idx="51">
                  <c:v>1.3655674691482906E-3</c:v>
                </c:pt>
                <c:pt idx="52">
                  <c:v>1.4667206150111268E-3</c:v>
                </c:pt>
                <c:pt idx="53">
                  <c:v>1.3655674691482906E-3</c:v>
                </c:pt>
                <c:pt idx="54">
                  <c:v>7.0807202103985434E-4</c:v>
                </c:pt>
                <c:pt idx="55">
                  <c:v>6.5749544810843612E-4</c:v>
                </c:pt>
                <c:pt idx="56">
                  <c:v>6.0691887517701801E-4</c:v>
                </c:pt>
                <c:pt idx="57">
                  <c:v>2.5288286465709084E-4</c:v>
                </c:pt>
                <c:pt idx="58">
                  <c:v>4.551891563827635E-4</c:v>
                </c:pt>
                <c:pt idx="59">
                  <c:v>3.03459437588509E-4</c:v>
                </c:pt>
                <c:pt idx="60">
                  <c:v>1.517297187942545E-4</c:v>
                </c:pt>
                <c:pt idx="61">
                  <c:v>1.0115314586283633E-4</c:v>
                </c:pt>
                <c:pt idx="62">
                  <c:v>5.0576572931418167E-5</c:v>
                </c:pt>
                <c:pt idx="63">
                  <c:v>0</c:v>
                </c:pt>
                <c:pt idx="64">
                  <c:v>5.0576572931418167E-5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EF-4FD5-ABF4-0C77DFA705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faculty'!$X$8:$X$73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5.9999999999999995E-4</c:v>
                </c:pt>
                <c:pt idx="2">
                  <c:v>1E-3</c:v>
                </c:pt>
                <c:pt idx="3">
                  <c:v>1.9E-3</c:v>
                </c:pt>
                <c:pt idx="4">
                  <c:v>4.1000000000000003E-3</c:v>
                </c:pt>
                <c:pt idx="5">
                  <c:v>7.7000000000000002E-3</c:v>
                </c:pt>
                <c:pt idx="6">
                  <c:v>1.23E-2</c:v>
                </c:pt>
                <c:pt idx="7">
                  <c:v>1.72E-2</c:v>
                </c:pt>
                <c:pt idx="8">
                  <c:v>2.23E-2</c:v>
                </c:pt>
                <c:pt idx="9">
                  <c:v>2.5600000000000001E-2</c:v>
                </c:pt>
                <c:pt idx="10">
                  <c:v>2.8199999999999999E-2</c:v>
                </c:pt>
                <c:pt idx="11">
                  <c:v>2.92E-2</c:v>
                </c:pt>
                <c:pt idx="12">
                  <c:v>3.1600000000000003E-2</c:v>
                </c:pt>
                <c:pt idx="13">
                  <c:v>3.4299999999999997E-2</c:v>
                </c:pt>
                <c:pt idx="14">
                  <c:v>3.3099999999999997E-2</c:v>
                </c:pt>
                <c:pt idx="15">
                  <c:v>3.2899999999999999E-2</c:v>
                </c:pt>
                <c:pt idx="16">
                  <c:v>3.15E-2</c:v>
                </c:pt>
                <c:pt idx="17">
                  <c:v>3.09E-2</c:v>
                </c:pt>
                <c:pt idx="18">
                  <c:v>3.1300000000000001E-2</c:v>
                </c:pt>
                <c:pt idx="19">
                  <c:v>3.2899999999999999E-2</c:v>
                </c:pt>
                <c:pt idx="20">
                  <c:v>3.4099999999999998E-2</c:v>
                </c:pt>
                <c:pt idx="21">
                  <c:v>3.2800000000000003E-2</c:v>
                </c:pt>
                <c:pt idx="22">
                  <c:v>3.0599999999999999E-2</c:v>
                </c:pt>
                <c:pt idx="23">
                  <c:v>3.0499999999999999E-2</c:v>
                </c:pt>
                <c:pt idx="24">
                  <c:v>3.0200000000000001E-2</c:v>
                </c:pt>
                <c:pt idx="25">
                  <c:v>3.04E-2</c:v>
                </c:pt>
                <c:pt idx="26">
                  <c:v>3.0599999999999999E-2</c:v>
                </c:pt>
                <c:pt idx="27">
                  <c:v>3.1E-2</c:v>
                </c:pt>
                <c:pt idx="28">
                  <c:v>2.98E-2</c:v>
                </c:pt>
                <c:pt idx="29">
                  <c:v>2.93E-2</c:v>
                </c:pt>
                <c:pt idx="30">
                  <c:v>2.8000000000000001E-2</c:v>
                </c:pt>
                <c:pt idx="31">
                  <c:v>2.7300000000000001E-2</c:v>
                </c:pt>
                <c:pt idx="32">
                  <c:v>2.47E-2</c:v>
                </c:pt>
                <c:pt idx="33">
                  <c:v>2.3099999999999999E-2</c:v>
                </c:pt>
                <c:pt idx="34">
                  <c:v>2.1299999999999999E-2</c:v>
                </c:pt>
                <c:pt idx="35">
                  <c:v>2.0400000000000001E-2</c:v>
                </c:pt>
                <c:pt idx="36">
                  <c:v>1.9699999999999999E-2</c:v>
                </c:pt>
                <c:pt idx="37">
                  <c:v>1.7100000000000001E-2</c:v>
                </c:pt>
                <c:pt idx="38">
                  <c:v>1.38E-2</c:v>
                </c:pt>
                <c:pt idx="39">
                  <c:v>1.29E-2</c:v>
                </c:pt>
                <c:pt idx="40">
                  <c:v>1.2500000000000001E-2</c:v>
                </c:pt>
                <c:pt idx="41">
                  <c:v>1.09E-2</c:v>
                </c:pt>
                <c:pt idx="42">
                  <c:v>8.3999999999999995E-3</c:v>
                </c:pt>
                <c:pt idx="43">
                  <c:v>6.4999999999999997E-3</c:v>
                </c:pt>
                <c:pt idx="44">
                  <c:v>5.3E-3</c:v>
                </c:pt>
                <c:pt idx="45">
                  <c:v>5.1999999999999998E-3</c:v>
                </c:pt>
                <c:pt idx="46">
                  <c:v>4.1999999999999997E-3</c:v>
                </c:pt>
                <c:pt idx="47">
                  <c:v>3.5000000000000001E-3</c:v>
                </c:pt>
                <c:pt idx="48">
                  <c:v>2.8E-3</c:v>
                </c:pt>
                <c:pt idx="49">
                  <c:v>2.7000000000000001E-3</c:v>
                </c:pt>
                <c:pt idx="50">
                  <c:v>1.9E-3</c:v>
                </c:pt>
                <c:pt idx="51">
                  <c:v>1.8E-3</c:v>
                </c:pt>
                <c:pt idx="52">
                  <c:v>1.5E-3</c:v>
                </c:pt>
                <c:pt idx="53">
                  <c:v>1.2999999999999999E-3</c:v>
                </c:pt>
                <c:pt idx="54">
                  <c:v>1.1000000000000001E-3</c:v>
                </c:pt>
                <c:pt idx="55">
                  <c:v>8.9999999999999998E-4</c:v>
                </c:pt>
                <c:pt idx="56">
                  <c:v>5.9999999999999995E-4</c:v>
                </c:pt>
                <c:pt idx="57">
                  <c:v>5.9999999999999995E-4</c:v>
                </c:pt>
                <c:pt idx="58">
                  <c:v>5.9999999999999995E-4</c:v>
                </c:pt>
                <c:pt idx="59">
                  <c:v>4.0000000000000002E-4</c:v>
                </c:pt>
                <c:pt idx="60">
                  <c:v>2.0000000000000001E-4</c:v>
                </c:pt>
                <c:pt idx="61">
                  <c:v>2.0000000000000001E-4</c:v>
                </c:pt>
                <c:pt idx="62">
                  <c:v>1E-4</c:v>
                </c:pt>
                <c:pt idx="63">
                  <c:v>1E-4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0EF-4FD5-ABF4-0C77DFA705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R01'!$Y$2:$Y$67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5.0314465408805034E-5</c:v>
                </c:pt>
                <c:pt idx="3">
                  <c:v>5.0314465408805034E-5</c:v>
                </c:pt>
                <c:pt idx="4">
                  <c:v>1.509433962264151E-4</c:v>
                </c:pt>
                <c:pt idx="5">
                  <c:v>3.5220125786163521E-4</c:v>
                </c:pt>
                <c:pt idx="6">
                  <c:v>4.5283018867924528E-4</c:v>
                </c:pt>
                <c:pt idx="7">
                  <c:v>2.2138364779874212E-3</c:v>
                </c:pt>
                <c:pt idx="8">
                  <c:v>3.522012578616352E-3</c:v>
                </c:pt>
                <c:pt idx="9">
                  <c:v>5.7861635220125785E-3</c:v>
                </c:pt>
                <c:pt idx="10">
                  <c:v>9.0062893081760999E-3</c:v>
                </c:pt>
                <c:pt idx="11">
                  <c:v>1.1823899371069183E-2</c:v>
                </c:pt>
                <c:pt idx="12">
                  <c:v>1.6050314465408805E-2</c:v>
                </c:pt>
                <c:pt idx="13">
                  <c:v>1.9723270440251572E-2</c:v>
                </c:pt>
                <c:pt idx="14">
                  <c:v>2.6566037735849056E-2</c:v>
                </c:pt>
                <c:pt idx="15">
                  <c:v>3.0037735849056602E-2</c:v>
                </c:pt>
                <c:pt idx="16">
                  <c:v>3.2201257861635219E-2</c:v>
                </c:pt>
                <c:pt idx="17">
                  <c:v>3.3660377358490569E-2</c:v>
                </c:pt>
                <c:pt idx="18">
                  <c:v>3.3610062893081764E-2</c:v>
                </c:pt>
                <c:pt idx="19">
                  <c:v>4.0352201257861632E-2</c:v>
                </c:pt>
                <c:pt idx="20">
                  <c:v>4.0050314465408805E-2</c:v>
                </c:pt>
                <c:pt idx="21">
                  <c:v>4.4830188679245285E-2</c:v>
                </c:pt>
                <c:pt idx="22">
                  <c:v>4.286792452830189E-2</c:v>
                </c:pt>
                <c:pt idx="23">
                  <c:v>3.7685534591194968E-2</c:v>
                </c:pt>
                <c:pt idx="24">
                  <c:v>3.7584905660377359E-2</c:v>
                </c:pt>
                <c:pt idx="25">
                  <c:v>3.8037735849056606E-2</c:v>
                </c:pt>
                <c:pt idx="26">
                  <c:v>3.7383647798742141E-2</c:v>
                </c:pt>
                <c:pt idx="27">
                  <c:v>3.7635220125786163E-2</c:v>
                </c:pt>
                <c:pt idx="28">
                  <c:v>3.6930817610062894E-2</c:v>
                </c:pt>
                <c:pt idx="29">
                  <c:v>3.5119496855345912E-2</c:v>
                </c:pt>
                <c:pt idx="30">
                  <c:v>3.7283018867924525E-2</c:v>
                </c:pt>
                <c:pt idx="31">
                  <c:v>3.3207547169811322E-2</c:v>
                </c:pt>
                <c:pt idx="32">
                  <c:v>3.1547169811320754E-2</c:v>
                </c:pt>
                <c:pt idx="33">
                  <c:v>2.8427672955974842E-2</c:v>
                </c:pt>
                <c:pt idx="34">
                  <c:v>2.5911949685534591E-2</c:v>
                </c:pt>
                <c:pt idx="35">
                  <c:v>2.661635220125786E-2</c:v>
                </c:pt>
                <c:pt idx="36">
                  <c:v>2.1484276729559749E-2</c:v>
                </c:pt>
                <c:pt idx="37">
                  <c:v>2.2289308176100628E-2</c:v>
                </c:pt>
                <c:pt idx="38">
                  <c:v>1.8968553459119498E-2</c:v>
                </c:pt>
                <c:pt idx="39">
                  <c:v>1.6553459119496856E-2</c:v>
                </c:pt>
                <c:pt idx="40">
                  <c:v>1.4289308176100629E-2</c:v>
                </c:pt>
                <c:pt idx="41">
                  <c:v>1.3987421383647799E-2</c:v>
                </c:pt>
                <c:pt idx="42">
                  <c:v>1.3433962264150943E-2</c:v>
                </c:pt>
                <c:pt idx="43">
                  <c:v>9.0566037735849061E-3</c:v>
                </c:pt>
                <c:pt idx="44">
                  <c:v>7.849056603773585E-3</c:v>
                </c:pt>
                <c:pt idx="45">
                  <c:v>4.4779874213836477E-3</c:v>
                </c:pt>
                <c:pt idx="46">
                  <c:v>3.7232704402515725E-3</c:v>
                </c:pt>
                <c:pt idx="47">
                  <c:v>3.7735849056603774E-3</c:v>
                </c:pt>
                <c:pt idx="48">
                  <c:v>2.4150943396226416E-3</c:v>
                </c:pt>
                <c:pt idx="49">
                  <c:v>2.0628930817610065E-3</c:v>
                </c:pt>
                <c:pt idx="50">
                  <c:v>1.660377358490566E-3</c:v>
                </c:pt>
                <c:pt idx="51">
                  <c:v>9.5597484276729557E-4</c:v>
                </c:pt>
                <c:pt idx="52">
                  <c:v>1.2075471698113208E-3</c:v>
                </c:pt>
                <c:pt idx="53">
                  <c:v>1.2578616352201257E-3</c:v>
                </c:pt>
                <c:pt idx="54">
                  <c:v>1.2075471698113208E-3</c:v>
                </c:pt>
                <c:pt idx="55">
                  <c:v>6.5408805031446542E-4</c:v>
                </c:pt>
                <c:pt idx="56">
                  <c:v>5.534591194968553E-4</c:v>
                </c:pt>
                <c:pt idx="57">
                  <c:v>5.0314465408805029E-4</c:v>
                </c:pt>
                <c:pt idx="58">
                  <c:v>1.0062893081761007E-4</c:v>
                </c:pt>
                <c:pt idx="59">
                  <c:v>3.5220125786163521E-4</c:v>
                </c:pt>
                <c:pt idx="60">
                  <c:v>1.0062893081761007E-4</c:v>
                </c:pt>
                <c:pt idx="61">
                  <c:v>2.0125786163522014E-4</c:v>
                </c:pt>
                <c:pt idx="62">
                  <c:v>5.0314465408805034E-5</c:v>
                </c:pt>
                <c:pt idx="63">
                  <c:v>5.0314465408805034E-5</c:v>
                </c:pt>
                <c:pt idx="64">
                  <c:v>0</c:v>
                </c:pt>
                <c:pt idx="65">
                  <c:v>5.0314465408805034E-5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80-4FF6-8036-8D94F609FE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faculty'!$Y$8:$Y$73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4.0000000000000002E-4</c:v>
                </c:pt>
                <c:pt idx="2">
                  <c:v>1E-3</c:v>
                </c:pt>
                <c:pt idx="3">
                  <c:v>1.6999999999999999E-3</c:v>
                </c:pt>
                <c:pt idx="4">
                  <c:v>3.8999999999999998E-3</c:v>
                </c:pt>
                <c:pt idx="5">
                  <c:v>7.3000000000000001E-3</c:v>
                </c:pt>
                <c:pt idx="6">
                  <c:v>1.18E-2</c:v>
                </c:pt>
                <c:pt idx="7">
                  <c:v>1.6899999999999998E-2</c:v>
                </c:pt>
                <c:pt idx="8">
                  <c:v>2.23E-2</c:v>
                </c:pt>
                <c:pt idx="9">
                  <c:v>2.6499999999999999E-2</c:v>
                </c:pt>
                <c:pt idx="10">
                  <c:v>2.92E-2</c:v>
                </c:pt>
                <c:pt idx="11">
                  <c:v>3.0599999999999999E-2</c:v>
                </c:pt>
                <c:pt idx="12">
                  <c:v>3.0700000000000002E-2</c:v>
                </c:pt>
                <c:pt idx="13">
                  <c:v>3.2399999999999998E-2</c:v>
                </c:pt>
                <c:pt idx="14">
                  <c:v>3.4599999999999999E-2</c:v>
                </c:pt>
                <c:pt idx="15">
                  <c:v>3.3500000000000002E-2</c:v>
                </c:pt>
                <c:pt idx="16">
                  <c:v>3.2399999999999998E-2</c:v>
                </c:pt>
                <c:pt idx="17">
                  <c:v>3.0800000000000001E-2</c:v>
                </c:pt>
                <c:pt idx="18">
                  <c:v>3.0099999999999998E-2</c:v>
                </c:pt>
                <c:pt idx="19">
                  <c:v>3.0599999999999999E-2</c:v>
                </c:pt>
                <c:pt idx="20">
                  <c:v>3.1800000000000002E-2</c:v>
                </c:pt>
                <c:pt idx="21">
                  <c:v>3.3099999999999997E-2</c:v>
                </c:pt>
                <c:pt idx="22">
                  <c:v>3.1699999999999999E-2</c:v>
                </c:pt>
                <c:pt idx="23">
                  <c:v>2.9600000000000001E-2</c:v>
                </c:pt>
                <c:pt idx="24">
                  <c:v>2.9499999999999998E-2</c:v>
                </c:pt>
                <c:pt idx="25">
                  <c:v>2.9100000000000001E-2</c:v>
                </c:pt>
                <c:pt idx="26">
                  <c:v>2.9399999999999999E-2</c:v>
                </c:pt>
                <c:pt idx="27">
                  <c:v>2.9600000000000001E-2</c:v>
                </c:pt>
                <c:pt idx="28">
                  <c:v>2.9899999999999999E-2</c:v>
                </c:pt>
                <c:pt idx="29">
                  <c:v>2.9000000000000001E-2</c:v>
                </c:pt>
                <c:pt idx="30">
                  <c:v>2.81E-2</c:v>
                </c:pt>
                <c:pt idx="31">
                  <c:v>2.7099999999999999E-2</c:v>
                </c:pt>
                <c:pt idx="32">
                  <c:v>2.6100000000000002E-2</c:v>
                </c:pt>
                <c:pt idx="33">
                  <c:v>2.3900000000000001E-2</c:v>
                </c:pt>
                <c:pt idx="34">
                  <c:v>2.2100000000000002E-2</c:v>
                </c:pt>
                <c:pt idx="35">
                  <c:v>2.01E-2</c:v>
                </c:pt>
                <c:pt idx="36">
                  <c:v>1.9199999999999998E-2</c:v>
                </c:pt>
                <c:pt idx="37">
                  <c:v>1.8499999999999999E-2</c:v>
                </c:pt>
                <c:pt idx="38">
                  <c:v>1.6E-2</c:v>
                </c:pt>
                <c:pt idx="39">
                  <c:v>1.2800000000000001E-2</c:v>
                </c:pt>
                <c:pt idx="40">
                  <c:v>1.17E-2</c:v>
                </c:pt>
                <c:pt idx="41">
                  <c:v>1.14E-2</c:v>
                </c:pt>
                <c:pt idx="42">
                  <c:v>9.7999999999999997E-3</c:v>
                </c:pt>
                <c:pt idx="43">
                  <c:v>7.6E-3</c:v>
                </c:pt>
                <c:pt idx="44">
                  <c:v>5.7999999999999996E-3</c:v>
                </c:pt>
                <c:pt idx="45">
                  <c:v>4.7000000000000002E-3</c:v>
                </c:pt>
                <c:pt idx="46">
                  <c:v>4.5999999999999999E-3</c:v>
                </c:pt>
                <c:pt idx="47">
                  <c:v>3.7000000000000002E-3</c:v>
                </c:pt>
                <c:pt idx="48">
                  <c:v>3.0999999999999999E-3</c:v>
                </c:pt>
                <c:pt idx="49">
                  <c:v>2.5000000000000001E-3</c:v>
                </c:pt>
                <c:pt idx="50">
                  <c:v>2.3E-3</c:v>
                </c:pt>
                <c:pt idx="51">
                  <c:v>1.6000000000000001E-3</c:v>
                </c:pt>
                <c:pt idx="52">
                  <c:v>1.6000000000000001E-3</c:v>
                </c:pt>
                <c:pt idx="53">
                  <c:v>1.2999999999999999E-3</c:v>
                </c:pt>
                <c:pt idx="54">
                  <c:v>1.1999999999999999E-3</c:v>
                </c:pt>
                <c:pt idx="55">
                  <c:v>8.9999999999999998E-4</c:v>
                </c:pt>
                <c:pt idx="56">
                  <c:v>6.9999999999999999E-4</c:v>
                </c:pt>
                <c:pt idx="57">
                  <c:v>5.0000000000000001E-4</c:v>
                </c:pt>
                <c:pt idx="58">
                  <c:v>5.0000000000000001E-4</c:v>
                </c:pt>
                <c:pt idx="59">
                  <c:v>4.0000000000000002E-4</c:v>
                </c:pt>
                <c:pt idx="60">
                  <c:v>2.9999999999999997E-4</c:v>
                </c:pt>
                <c:pt idx="61">
                  <c:v>2.0000000000000001E-4</c:v>
                </c:pt>
                <c:pt idx="62">
                  <c:v>1E-4</c:v>
                </c:pt>
                <c:pt idx="63">
                  <c:v>1E-4</c:v>
                </c:pt>
                <c:pt idx="64">
                  <c:v>1E-4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AA80-4FF6-8036-8D94F609FE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R01'!$Z$2:$Z$67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4.8904538341158061E-5</c:v>
                </c:pt>
                <c:pt idx="4">
                  <c:v>2.445226917057903E-4</c:v>
                </c:pt>
                <c:pt idx="5">
                  <c:v>3.4233176838810642E-4</c:v>
                </c:pt>
                <c:pt idx="6">
                  <c:v>7.8247261345852897E-4</c:v>
                </c:pt>
                <c:pt idx="7">
                  <c:v>1.5160406885758998E-3</c:v>
                </c:pt>
                <c:pt idx="8">
                  <c:v>3.9612676056338027E-3</c:v>
                </c:pt>
                <c:pt idx="9">
                  <c:v>5.2327856025039124E-3</c:v>
                </c:pt>
                <c:pt idx="10">
                  <c:v>8.8028169014084511E-3</c:v>
                </c:pt>
                <c:pt idx="11">
                  <c:v>1.3791079812206572E-2</c:v>
                </c:pt>
                <c:pt idx="12">
                  <c:v>1.6187402190923319E-2</c:v>
                </c:pt>
                <c:pt idx="13">
                  <c:v>1.9855242566510171E-2</c:v>
                </c:pt>
                <c:pt idx="14">
                  <c:v>2.4843505477308295E-2</c:v>
                </c:pt>
                <c:pt idx="15">
                  <c:v>3.3206181533646323E-2</c:v>
                </c:pt>
                <c:pt idx="16">
                  <c:v>3.3255086071987482E-2</c:v>
                </c:pt>
                <c:pt idx="17">
                  <c:v>3.4330985915492961E-2</c:v>
                </c:pt>
                <c:pt idx="18">
                  <c:v>3.5309076682316122E-2</c:v>
                </c:pt>
                <c:pt idx="19">
                  <c:v>3.5602503912363068E-2</c:v>
                </c:pt>
                <c:pt idx="20">
                  <c:v>3.9710485133020341E-2</c:v>
                </c:pt>
                <c:pt idx="21">
                  <c:v>4.1226525821596242E-2</c:v>
                </c:pt>
                <c:pt idx="22">
                  <c:v>4.4356416275430362E-2</c:v>
                </c:pt>
                <c:pt idx="23">
                  <c:v>4.1275430359937401E-2</c:v>
                </c:pt>
                <c:pt idx="24">
                  <c:v>3.7216353677621286E-2</c:v>
                </c:pt>
                <c:pt idx="25">
                  <c:v>3.5651408450704226E-2</c:v>
                </c:pt>
                <c:pt idx="26">
                  <c:v>3.5944835680751172E-2</c:v>
                </c:pt>
                <c:pt idx="27">
                  <c:v>3.5749217527386544E-2</c:v>
                </c:pt>
                <c:pt idx="28">
                  <c:v>3.6287167449139283E-2</c:v>
                </c:pt>
                <c:pt idx="29">
                  <c:v>3.4428794992175271E-2</c:v>
                </c:pt>
                <c:pt idx="30">
                  <c:v>3.4135367762128326E-2</c:v>
                </c:pt>
                <c:pt idx="31">
                  <c:v>3.4037558685446008E-2</c:v>
                </c:pt>
                <c:pt idx="32">
                  <c:v>3.2081377151799685E-2</c:v>
                </c:pt>
                <c:pt idx="33">
                  <c:v>2.9440532081377153E-2</c:v>
                </c:pt>
                <c:pt idx="34">
                  <c:v>2.675078247261346E-2</c:v>
                </c:pt>
                <c:pt idx="35">
                  <c:v>2.4109937402190924E-2</c:v>
                </c:pt>
                <c:pt idx="36">
                  <c:v>2.3865414710485134E-2</c:v>
                </c:pt>
                <c:pt idx="37">
                  <c:v>1.9953051643192488E-2</c:v>
                </c:pt>
                <c:pt idx="38">
                  <c:v>2.1224569640062599E-2</c:v>
                </c:pt>
                <c:pt idx="39">
                  <c:v>1.7654538341158061E-2</c:v>
                </c:pt>
                <c:pt idx="40">
                  <c:v>1.4084507042253521E-2</c:v>
                </c:pt>
                <c:pt idx="41">
                  <c:v>1.3204225352112676E-2</c:v>
                </c:pt>
                <c:pt idx="42">
                  <c:v>1.2128325508607199E-2</c:v>
                </c:pt>
                <c:pt idx="43">
                  <c:v>1.1688184663536777E-2</c:v>
                </c:pt>
                <c:pt idx="44">
                  <c:v>7.9714397496087643E-3</c:v>
                </c:pt>
                <c:pt idx="45">
                  <c:v>6.3086854460093897E-3</c:v>
                </c:pt>
                <c:pt idx="46">
                  <c:v>4.3035993740219089E-3</c:v>
                </c:pt>
                <c:pt idx="47">
                  <c:v>3.1787949921752738E-3</c:v>
                </c:pt>
                <c:pt idx="48">
                  <c:v>3.3744131455399062E-3</c:v>
                </c:pt>
                <c:pt idx="49">
                  <c:v>2.0050860719874803E-3</c:v>
                </c:pt>
                <c:pt idx="50">
                  <c:v>1.9561815336463224E-3</c:v>
                </c:pt>
                <c:pt idx="51">
                  <c:v>1.6138497652582161E-3</c:v>
                </c:pt>
                <c:pt idx="52">
                  <c:v>7.8247261345852897E-4</c:v>
                </c:pt>
                <c:pt idx="53">
                  <c:v>9.7809076682316121E-4</c:v>
                </c:pt>
                <c:pt idx="54">
                  <c:v>1.0269953051643193E-3</c:v>
                </c:pt>
                <c:pt idx="55">
                  <c:v>8.3137715179968698E-4</c:v>
                </c:pt>
                <c:pt idx="56">
                  <c:v>5.8685446009389673E-4</c:v>
                </c:pt>
                <c:pt idx="57">
                  <c:v>4.8904538341158061E-4</c:v>
                </c:pt>
                <c:pt idx="58">
                  <c:v>3.4233176838810642E-4</c:v>
                </c:pt>
                <c:pt idx="59">
                  <c:v>9.7809076682316121E-5</c:v>
                </c:pt>
                <c:pt idx="60">
                  <c:v>2.9342723004694836E-4</c:v>
                </c:pt>
                <c:pt idx="61">
                  <c:v>4.8904538341158061E-5</c:v>
                </c:pt>
                <c:pt idx="62">
                  <c:v>1.9561815336463224E-4</c:v>
                </c:pt>
                <c:pt idx="63">
                  <c:v>4.8904538341158061E-5</c:v>
                </c:pt>
                <c:pt idx="64">
                  <c:v>4.8904538341158061E-5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BF-40EA-9833-7C0758F0C3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faculty'!$Z$8:$Z$73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1.6999999999999999E-3</c:v>
                </c:pt>
                <c:pt idx="4">
                  <c:v>4.1999999999999997E-3</c:v>
                </c:pt>
                <c:pt idx="5">
                  <c:v>7.4999999999999997E-3</c:v>
                </c:pt>
                <c:pt idx="6">
                  <c:v>1.1599999999999999E-2</c:v>
                </c:pt>
                <c:pt idx="7">
                  <c:v>1.7299999999999999E-2</c:v>
                </c:pt>
                <c:pt idx="8">
                  <c:v>2.1899999999999999E-2</c:v>
                </c:pt>
                <c:pt idx="9">
                  <c:v>2.6700000000000002E-2</c:v>
                </c:pt>
                <c:pt idx="10">
                  <c:v>2.92E-2</c:v>
                </c:pt>
                <c:pt idx="11">
                  <c:v>3.2000000000000001E-2</c:v>
                </c:pt>
                <c:pt idx="12">
                  <c:v>3.2000000000000001E-2</c:v>
                </c:pt>
                <c:pt idx="13">
                  <c:v>3.1699999999999999E-2</c:v>
                </c:pt>
                <c:pt idx="14">
                  <c:v>3.2300000000000002E-2</c:v>
                </c:pt>
                <c:pt idx="15">
                  <c:v>3.44E-2</c:v>
                </c:pt>
                <c:pt idx="16">
                  <c:v>3.3399999999999999E-2</c:v>
                </c:pt>
                <c:pt idx="17">
                  <c:v>3.2099999999999997E-2</c:v>
                </c:pt>
                <c:pt idx="18">
                  <c:v>3.0099999999999998E-2</c:v>
                </c:pt>
                <c:pt idx="19">
                  <c:v>2.93E-2</c:v>
                </c:pt>
                <c:pt idx="20">
                  <c:v>2.9700000000000001E-2</c:v>
                </c:pt>
                <c:pt idx="21">
                  <c:v>3.0700000000000002E-2</c:v>
                </c:pt>
                <c:pt idx="22">
                  <c:v>3.1899999999999998E-2</c:v>
                </c:pt>
                <c:pt idx="23">
                  <c:v>3.04E-2</c:v>
                </c:pt>
                <c:pt idx="24">
                  <c:v>2.8799999999999999E-2</c:v>
                </c:pt>
                <c:pt idx="25">
                  <c:v>2.8299999999999999E-2</c:v>
                </c:pt>
                <c:pt idx="26">
                  <c:v>2.8400000000000002E-2</c:v>
                </c:pt>
                <c:pt idx="27">
                  <c:v>2.8199999999999999E-2</c:v>
                </c:pt>
                <c:pt idx="28">
                  <c:v>2.8500000000000001E-2</c:v>
                </c:pt>
                <c:pt idx="29">
                  <c:v>2.8500000000000001E-2</c:v>
                </c:pt>
                <c:pt idx="30">
                  <c:v>2.76E-2</c:v>
                </c:pt>
                <c:pt idx="31">
                  <c:v>2.6800000000000001E-2</c:v>
                </c:pt>
                <c:pt idx="32">
                  <c:v>2.5999999999999999E-2</c:v>
                </c:pt>
                <c:pt idx="33">
                  <c:v>2.5000000000000001E-2</c:v>
                </c:pt>
                <c:pt idx="34">
                  <c:v>2.2599999999999999E-2</c:v>
                </c:pt>
                <c:pt idx="35">
                  <c:v>2.0799999999999999E-2</c:v>
                </c:pt>
                <c:pt idx="36">
                  <c:v>1.9099999999999999E-2</c:v>
                </c:pt>
                <c:pt idx="37">
                  <c:v>1.8200000000000001E-2</c:v>
                </c:pt>
                <c:pt idx="38">
                  <c:v>1.72E-2</c:v>
                </c:pt>
                <c:pt idx="39">
                  <c:v>1.4800000000000001E-2</c:v>
                </c:pt>
                <c:pt idx="40">
                  <c:v>1.17E-2</c:v>
                </c:pt>
                <c:pt idx="41">
                  <c:v>1.0699999999999999E-2</c:v>
                </c:pt>
                <c:pt idx="42">
                  <c:v>1.01E-2</c:v>
                </c:pt>
                <c:pt idx="43">
                  <c:v>8.8000000000000005E-3</c:v>
                </c:pt>
                <c:pt idx="44">
                  <c:v>6.7000000000000002E-3</c:v>
                </c:pt>
                <c:pt idx="45">
                  <c:v>5.0000000000000001E-3</c:v>
                </c:pt>
                <c:pt idx="46">
                  <c:v>4.1999999999999997E-3</c:v>
                </c:pt>
                <c:pt idx="47">
                  <c:v>4.0000000000000001E-3</c:v>
                </c:pt>
                <c:pt idx="48">
                  <c:v>3.3E-3</c:v>
                </c:pt>
                <c:pt idx="49">
                  <c:v>2.5999999999999999E-3</c:v>
                </c:pt>
                <c:pt idx="50">
                  <c:v>2.0999999999999999E-3</c:v>
                </c:pt>
                <c:pt idx="51">
                  <c:v>2E-3</c:v>
                </c:pt>
                <c:pt idx="52">
                  <c:v>1.2999999999999999E-3</c:v>
                </c:pt>
                <c:pt idx="53">
                  <c:v>1.4E-3</c:v>
                </c:pt>
                <c:pt idx="54">
                  <c:v>1.1000000000000001E-3</c:v>
                </c:pt>
                <c:pt idx="55">
                  <c:v>1E-3</c:v>
                </c:pt>
                <c:pt idx="56">
                  <c:v>8.0000000000000004E-4</c:v>
                </c:pt>
                <c:pt idx="57">
                  <c:v>5.9999999999999995E-4</c:v>
                </c:pt>
                <c:pt idx="58">
                  <c:v>5.0000000000000001E-4</c:v>
                </c:pt>
                <c:pt idx="59">
                  <c:v>4.0000000000000002E-4</c:v>
                </c:pt>
                <c:pt idx="60">
                  <c:v>2.9999999999999997E-4</c:v>
                </c:pt>
                <c:pt idx="61">
                  <c:v>2.0000000000000001E-4</c:v>
                </c:pt>
                <c:pt idx="62">
                  <c:v>2.0000000000000001E-4</c:v>
                </c:pt>
                <c:pt idx="63">
                  <c:v>1E-4</c:v>
                </c:pt>
                <c:pt idx="64">
                  <c:v>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D5BF-40EA-9833-7C0758F0C3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R01'!$AA$2:$AA$67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1.4568764568764569E-4</c:v>
                </c:pt>
                <c:pt idx="5">
                  <c:v>4.3706293706293706E-4</c:v>
                </c:pt>
                <c:pt idx="6">
                  <c:v>6.7987567987567988E-4</c:v>
                </c:pt>
                <c:pt idx="7">
                  <c:v>1.6025641025641025E-3</c:v>
                </c:pt>
                <c:pt idx="8">
                  <c:v>2.670940170940171E-3</c:v>
                </c:pt>
                <c:pt idx="9">
                  <c:v>5.7303807303807301E-3</c:v>
                </c:pt>
                <c:pt idx="10">
                  <c:v>8.255633255633256E-3</c:v>
                </c:pt>
                <c:pt idx="11">
                  <c:v>1.218919968919969E-2</c:v>
                </c:pt>
                <c:pt idx="12">
                  <c:v>1.8550893550893552E-2</c:v>
                </c:pt>
                <c:pt idx="13">
                  <c:v>2.0056332556332556E-2</c:v>
                </c:pt>
                <c:pt idx="14">
                  <c:v>2.496114996114996E-2</c:v>
                </c:pt>
                <c:pt idx="15">
                  <c:v>2.836052836052836E-2</c:v>
                </c:pt>
                <c:pt idx="16">
                  <c:v>3.6810411810411808E-2</c:v>
                </c:pt>
                <c:pt idx="17">
                  <c:v>3.5936285936285936E-2</c:v>
                </c:pt>
                <c:pt idx="18">
                  <c:v>3.5936285936285936E-2</c:v>
                </c:pt>
                <c:pt idx="19">
                  <c:v>3.6227661227661224E-2</c:v>
                </c:pt>
                <c:pt idx="20">
                  <c:v>3.5644910644910648E-2</c:v>
                </c:pt>
                <c:pt idx="21">
                  <c:v>3.9092851592851592E-2</c:v>
                </c:pt>
                <c:pt idx="22">
                  <c:v>4.093822843822844E-2</c:v>
                </c:pt>
                <c:pt idx="23">
                  <c:v>4.2249417249417248E-2</c:v>
                </c:pt>
                <c:pt idx="24">
                  <c:v>4.0743978243978241E-2</c:v>
                </c:pt>
                <c:pt idx="25">
                  <c:v>3.6130536130536128E-2</c:v>
                </c:pt>
                <c:pt idx="26">
                  <c:v>3.4673659673659672E-2</c:v>
                </c:pt>
                <c:pt idx="27">
                  <c:v>3.515928515928516E-2</c:v>
                </c:pt>
                <c:pt idx="28">
                  <c:v>3.4236596736596736E-2</c:v>
                </c:pt>
                <c:pt idx="29">
                  <c:v>3.3945221445221448E-2</c:v>
                </c:pt>
                <c:pt idx="30">
                  <c:v>3.3411033411033408E-2</c:v>
                </c:pt>
                <c:pt idx="31">
                  <c:v>3.2973970473970472E-2</c:v>
                </c:pt>
                <c:pt idx="32">
                  <c:v>3.2682595182595184E-2</c:v>
                </c:pt>
                <c:pt idx="33">
                  <c:v>3.0594405594405596E-2</c:v>
                </c:pt>
                <c:pt idx="34">
                  <c:v>2.7972027972027972E-2</c:v>
                </c:pt>
                <c:pt idx="35">
                  <c:v>2.4864024864024864E-2</c:v>
                </c:pt>
                <c:pt idx="36">
                  <c:v>2.3067210567210568E-2</c:v>
                </c:pt>
                <c:pt idx="37">
                  <c:v>2.2533022533022532E-2</c:v>
                </c:pt>
                <c:pt idx="38">
                  <c:v>1.8016705516705516E-2</c:v>
                </c:pt>
                <c:pt idx="39">
                  <c:v>2.0347707847707848E-2</c:v>
                </c:pt>
                <c:pt idx="40">
                  <c:v>1.5637140637140636E-2</c:v>
                </c:pt>
                <c:pt idx="41">
                  <c:v>1.282051282051282E-2</c:v>
                </c:pt>
                <c:pt idx="42">
                  <c:v>1.1315073815073816E-2</c:v>
                </c:pt>
                <c:pt idx="43">
                  <c:v>1.0683760683760684E-2</c:v>
                </c:pt>
                <c:pt idx="44">
                  <c:v>1.0101010101010102E-2</c:v>
                </c:pt>
                <c:pt idx="45">
                  <c:v>7.187257187257187E-3</c:v>
                </c:pt>
                <c:pt idx="46">
                  <c:v>5.3904428904428901E-3</c:v>
                </c:pt>
                <c:pt idx="47">
                  <c:v>3.787878787878788E-3</c:v>
                </c:pt>
                <c:pt idx="48">
                  <c:v>2.913752913752914E-3</c:v>
                </c:pt>
                <c:pt idx="49">
                  <c:v>2.7195027195027195E-3</c:v>
                </c:pt>
                <c:pt idx="50">
                  <c:v>1.7482517482517483E-3</c:v>
                </c:pt>
                <c:pt idx="51">
                  <c:v>1.6996891996891997E-3</c:v>
                </c:pt>
                <c:pt idx="52">
                  <c:v>1.3111888111888112E-3</c:v>
                </c:pt>
                <c:pt idx="53">
                  <c:v>7.77000777000777E-4</c:v>
                </c:pt>
                <c:pt idx="54">
                  <c:v>7.2843822843822849E-4</c:v>
                </c:pt>
                <c:pt idx="55">
                  <c:v>8.2556332556332562E-4</c:v>
                </c:pt>
                <c:pt idx="56">
                  <c:v>8.7412587412587413E-4</c:v>
                </c:pt>
                <c:pt idx="57">
                  <c:v>4.8562548562548563E-4</c:v>
                </c:pt>
                <c:pt idx="58">
                  <c:v>3.3993783993783994E-4</c:v>
                </c:pt>
                <c:pt idx="59">
                  <c:v>2.9137529137529138E-4</c:v>
                </c:pt>
                <c:pt idx="60">
                  <c:v>9.7125097125097125E-5</c:v>
                </c:pt>
                <c:pt idx="61">
                  <c:v>2.4281274281274281E-4</c:v>
                </c:pt>
                <c:pt idx="62">
                  <c:v>0</c:v>
                </c:pt>
                <c:pt idx="63">
                  <c:v>1.4568764568764569E-4</c:v>
                </c:pt>
                <c:pt idx="64">
                  <c:v>0</c:v>
                </c:pt>
                <c:pt idx="65">
                  <c:v>4.8562548562548563E-5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49-46AB-A405-B7B02D76A7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faculty'!$AA$8:$AA$73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5.0000000000000001E-4</c:v>
                </c:pt>
                <c:pt idx="2">
                  <c:v>8.0000000000000004E-4</c:v>
                </c:pt>
                <c:pt idx="3">
                  <c:v>1.6000000000000001E-3</c:v>
                </c:pt>
                <c:pt idx="4">
                  <c:v>3.8999999999999998E-3</c:v>
                </c:pt>
                <c:pt idx="5">
                  <c:v>8.0000000000000002E-3</c:v>
                </c:pt>
                <c:pt idx="6">
                  <c:v>1.2E-2</c:v>
                </c:pt>
                <c:pt idx="7">
                  <c:v>1.7399999999999999E-2</c:v>
                </c:pt>
                <c:pt idx="8">
                  <c:v>2.23E-2</c:v>
                </c:pt>
                <c:pt idx="9">
                  <c:v>2.5999999999999999E-2</c:v>
                </c:pt>
                <c:pt idx="10">
                  <c:v>3.0800000000000001E-2</c:v>
                </c:pt>
                <c:pt idx="11">
                  <c:v>3.1300000000000001E-2</c:v>
                </c:pt>
                <c:pt idx="12">
                  <c:v>3.39E-2</c:v>
                </c:pt>
                <c:pt idx="13">
                  <c:v>3.2899999999999999E-2</c:v>
                </c:pt>
                <c:pt idx="14">
                  <c:v>3.1800000000000002E-2</c:v>
                </c:pt>
                <c:pt idx="15">
                  <c:v>3.2300000000000002E-2</c:v>
                </c:pt>
                <c:pt idx="16">
                  <c:v>3.39E-2</c:v>
                </c:pt>
                <c:pt idx="17">
                  <c:v>3.2899999999999999E-2</c:v>
                </c:pt>
                <c:pt idx="18">
                  <c:v>3.1199999999999999E-2</c:v>
                </c:pt>
                <c:pt idx="19">
                  <c:v>2.92E-2</c:v>
                </c:pt>
                <c:pt idx="20">
                  <c:v>2.8299999999999999E-2</c:v>
                </c:pt>
                <c:pt idx="21">
                  <c:v>2.87E-2</c:v>
                </c:pt>
                <c:pt idx="22">
                  <c:v>2.98E-2</c:v>
                </c:pt>
                <c:pt idx="23">
                  <c:v>3.0800000000000001E-2</c:v>
                </c:pt>
                <c:pt idx="24">
                  <c:v>2.9100000000000001E-2</c:v>
                </c:pt>
                <c:pt idx="25">
                  <c:v>2.76E-2</c:v>
                </c:pt>
                <c:pt idx="26">
                  <c:v>2.7300000000000001E-2</c:v>
                </c:pt>
                <c:pt idx="27">
                  <c:v>2.7400000000000001E-2</c:v>
                </c:pt>
                <c:pt idx="28">
                  <c:v>2.7E-2</c:v>
                </c:pt>
                <c:pt idx="29">
                  <c:v>2.75E-2</c:v>
                </c:pt>
                <c:pt idx="30">
                  <c:v>2.7199999999999998E-2</c:v>
                </c:pt>
                <c:pt idx="31">
                  <c:v>2.63E-2</c:v>
                </c:pt>
                <c:pt idx="32">
                  <c:v>2.5399999999999999E-2</c:v>
                </c:pt>
                <c:pt idx="33">
                  <c:v>2.4799999999999999E-2</c:v>
                </c:pt>
                <c:pt idx="34">
                  <c:v>2.3900000000000001E-2</c:v>
                </c:pt>
                <c:pt idx="35">
                  <c:v>2.1100000000000001E-2</c:v>
                </c:pt>
                <c:pt idx="36">
                  <c:v>1.9800000000000002E-2</c:v>
                </c:pt>
                <c:pt idx="37">
                  <c:v>1.7999999999999999E-2</c:v>
                </c:pt>
                <c:pt idx="38">
                  <c:v>1.6899999999999998E-2</c:v>
                </c:pt>
                <c:pt idx="39">
                  <c:v>1.61E-2</c:v>
                </c:pt>
                <c:pt idx="40">
                  <c:v>1.3599999999999999E-2</c:v>
                </c:pt>
                <c:pt idx="41">
                  <c:v>1.0500000000000001E-2</c:v>
                </c:pt>
                <c:pt idx="42">
                  <c:v>9.7000000000000003E-3</c:v>
                </c:pt>
                <c:pt idx="43">
                  <c:v>9.1999999999999998E-3</c:v>
                </c:pt>
                <c:pt idx="44">
                  <c:v>7.7000000000000002E-3</c:v>
                </c:pt>
                <c:pt idx="45">
                  <c:v>5.7999999999999996E-3</c:v>
                </c:pt>
                <c:pt idx="46">
                  <c:v>4.4999999999999997E-3</c:v>
                </c:pt>
                <c:pt idx="47">
                  <c:v>3.7000000000000002E-3</c:v>
                </c:pt>
                <c:pt idx="48">
                  <c:v>3.5999999999999999E-3</c:v>
                </c:pt>
                <c:pt idx="49">
                  <c:v>2.8999999999999998E-3</c:v>
                </c:pt>
                <c:pt idx="50">
                  <c:v>2.2000000000000001E-3</c:v>
                </c:pt>
                <c:pt idx="51">
                  <c:v>1.9E-3</c:v>
                </c:pt>
                <c:pt idx="52">
                  <c:v>1.6999999999999999E-3</c:v>
                </c:pt>
                <c:pt idx="53">
                  <c:v>1.1000000000000001E-3</c:v>
                </c:pt>
                <c:pt idx="54">
                  <c:v>1.1999999999999999E-3</c:v>
                </c:pt>
                <c:pt idx="55">
                  <c:v>8.9999999999999998E-4</c:v>
                </c:pt>
                <c:pt idx="56">
                  <c:v>8.9999999999999998E-4</c:v>
                </c:pt>
                <c:pt idx="57">
                  <c:v>6.9999999999999999E-4</c:v>
                </c:pt>
                <c:pt idx="58">
                  <c:v>5.0000000000000001E-4</c:v>
                </c:pt>
                <c:pt idx="59">
                  <c:v>4.0000000000000002E-4</c:v>
                </c:pt>
                <c:pt idx="60">
                  <c:v>2.9999999999999997E-4</c:v>
                </c:pt>
                <c:pt idx="61">
                  <c:v>2.9999999999999997E-4</c:v>
                </c:pt>
                <c:pt idx="62">
                  <c:v>2.0000000000000001E-4</c:v>
                </c:pt>
                <c:pt idx="63">
                  <c:v>1E-4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249-46AB-A405-B7B02D76A7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R01'!$AB$2:$AB$67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4.8699717541638258E-5</c:v>
                </c:pt>
                <c:pt idx="4">
                  <c:v>4.8699717541638258E-5</c:v>
                </c:pt>
                <c:pt idx="5">
                  <c:v>3.8959774033310606E-4</c:v>
                </c:pt>
                <c:pt idx="6">
                  <c:v>9.7399435083276513E-4</c:v>
                </c:pt>
                <c:pt idx="7">
                  <c:v>1.7044901139573391E-3</c:v>
                </c:pt>
                <c:pt idx="8">
                  <c:v>2.4349858770819129E-3</c:v>
                </c:pt>
                <c:pt idx="9">
                  <c:v>4.6264731664556347E-3</c:v>
                </c:pt>
                <c:pt idx="10">
                  <c:v>7.8893542417453975E-3</c:v>
                </c:pt>
                <c:pt idx="11">
                  <c:v>1.1590532774909906E-2</c:v>
                </c:pt>
                <c:pt idx="12">
                  <c:v>1.5437810460699327E-2</c:v>
                </c:pt>
                <c:pt idx="13">
                  <c:v>2.2499269504236877E-2</c:v>
                </c:pt>
                <c:pt idx="14">
                  <c:v>2.3668062725236194E-2</c:v>
                </c:pt>
                <c:pt idx="15">
                  <c:v>2.7807538716275445E-2</c:v>
                </c:pt>
                <c:pt idx="16">
                  <c:v>3.1703516119606506E-2</c:v>
                </c:pt>
                <c:pt idx="17">
                  <c:v>3.8716275445602417E-2</c:v>
                </c:pt>
                <c:pt idx="18">
                  <c:v>3.7644881659686373E-2</c:v>
                </c:pt>
                <c:pt idx="19">
                  <c:v>3.7985779682477842E-2</c:v>
                </c:pt>
                <c:pt idx="20">
                  <c:v>3.6135190415895586E-2</c:v>
                </c:pt>
                <c:pt idx="21">
                  <c:v>3.6427388721145419E-2</c:v>
                </c:pt>
                <c:pt idx="22">
                  <c:v>3.9057173468393887E-2</c:v>
                </c:pt>
                <c:pt idx="23">
                  <c:v>3.9787669231518455E-2</c:v>
                </c:pt>
                <c:pt idx="24">
                  <c:v>4.1394759910392522E-2</c:v>
                </c:pt>
                <c:pt idx="25">
                  <c:v>3.9300672056102076E-2</c:v>
                </c:pt>
                <c:pt idx="26">
                  <c:v>3.5404694652771011E-2</c:v>
                </c:pt>
                <c:pt idx="27">
                  <c:v>3.2969708775689104E-2</c:v>
                </c:pt>
                <c:pt idx="28">
                  <c:v>3.3797603973896952E-2</c:v>
                </c:pt>
                <c:pt idx="29">
                  <c:v>3.3310606798480566E-2</c:v>
                </c:pt>
                <c:pt idx="30">
                  <c:v>3.3359306516022209E-2</c:v>
                </c:pt>
                <c:pt idx="31">
                  <c:v>3.1508717249439953E-2</c:v>
                </c:pt>
                <c:pt idx="32">
                  <c:v>3.1167819226648484E-2</c:v>
                </c:pt>
                <c:pt idx="33">
                  <c:v>3.1167819226648484E-2</c:v>
                </c:pt>
                <c:pt idx="34">
                  <c:v>2.9755527417940977E-2</c:v>
                </c:pt>
                <c:pt idx="35">
                  <c:v>2.6638745495276128E-2</c:v>
                </c:pt>
                <c:pt idx="36">
                  <c:v>2.3181065549819812E-2</c:v>
                </c:pt>
                <c:pt idx="37">
                  <c:v>2.1914872893737215E-2</c:v>
                </c:pt>
                <c:pt idx="38">
                  <c:v>2.0502581085029708E-2</c:v>
                </c:pt>
                <c:pt idx="39">
                  <c:v>1.6801402551865199E-2</c:v>
                </c:pt>
                <c:pt idx="40">
                  <c:v>1.8846790688614005E-2</c:v>
                </c:pt>
                <c:pt idx="41">
                  <c:v>1.4658614980033116E-2</c:v>
                </c:pt>
                <c:pt idx="42">
                  <c:v>1.1931430797701374E-2</c:v>
                </c:pt>
                <c:pt idx="43">
                  <c:v>1.0032141813577481E-2</c:v>
                </c:pt>
                <c:pt idx="44">
                  <c:v>9.7399435083276517E-3</c:v>
                </c:pt>
                <c:pt idx="45">
                  <c:v>8.4737508522450562E-3</c:v>
                </c:pt>
                <c:pt idx="46">
                  <c:v>6.8179604558293565E-3</c:v>
                </c:pt>
                <c:pt idx="47">
                  <c:v>4.6264731664556347E-3</c:v>
                </c:pt>
                <c:pt idx="48">
                  <c:v>3.0680822051232103E-3</c:v>
                </c:pt>
                <c:pt idx="49">
                  <c:v>2.4349858770819129E-3</c:v>
                </c:pt>
                <c:pt idx="50">
                  <c:v>2.3375864419986365E-3</c:v>
                </c:pt>
                <c:pt idx="51">
                  <c:v>1.6070906788740625E-3</c:v>
                </c:pt>
                <c:pt idx="52">
                  <c:v>1.4609915262491478E-3</c:v>
                </c:pt>
                <c:pt idx="53">
                  <c:v>1.2174929385409565E-3</c:v>
                </c:pt>
                <c:pt idx="54">
                  <c:v>5.8439661049965912E-4</c:v>
                </c:pt>
                <c:pt idx="55">
                  <c:v>6.8179604558293557E-4</c:v>
                </c:pt>
                <c:pt idx="56">
                  <c:v>5.356968929580209E-4</c:v>
                </c:pt>
                <c:pt idx="57">
                  <c:v>7.304957631245739E-4</c:v>
                </c:pt>
                <c:pt idx="58">
                  <c:v>5.356968929580209E-4</c:v>
                </c:pt>
                <c:pt idx="59">
                  <c:v>2.9219830524982956E-4</c:v>
                </c:pt>
                <c:pt idx="60">
                  <c:v>1.9479887016655303E-4</c:v>
                </c:pt>
                <c:pt idx="61">
                  <c:v>4.8699717541638258E-5</c:v>
                </c:pt>
                <c:pt idx="62">
                  <c:v>2.9219830524982956E-4</c:v>
                </c:pt>
                <c:pt idx="63">
                  <c:v>0</c:v>
                </c:pt>
                <c:pt idx="64">
                  <c:v>4.8699717541638258E-5</c:v>
                </c:pt>
                <c:pt idx="65">
                  <c:v>4.8699717541638258E-5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71-40A1-A0B6-F17002E769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faculty'!$AB$8:$AB$73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5.0000000000000001E-4</c:v>
                </c:pt>
                <c:pt idx="2">
                  <c:v>8.9999999999999998E-4</c:v>
                </c:pt>
                <c:pt idx="3">
                  <c:v>1.5E-3</c:v>
                </c:pt>
                <c:pt idx="4">
                  <c:v>3.8E-3</c:v>
                </c:pt>
                <c:pt idx="5">
                  <c:v>7.4999999999999997E-3</c:v>
                </c:pt>
                <c:pt idx="6">
                  <c:v>1.2E-2</c:v>
                </c:pt>
                <c:pt idx="7">
                  <c:v>1.6299999999999999E-2</c:v>
                </c:pt>
                <c:pt idx="8">
                  <c:v>2.24E-2</c:v>
                </c:pt>
                <c:pt idx="9">
                  <c:v>2.64E-2</c:v>
                </c:pt>
                <c:pt idx="10">
                  <c:v>2.9499999999999998E-2</c:v>
                </c:pt>
                <c:pt idx="11">
                  <c:v>3.32E-2</c:v>
                </c:pt>
                <c:pt idx="12">
                  <c:v>3.32E-2</c:v>
                </c:pt>
                <c:pt idx="13">
                  <c:v>3.44E-2</c:v>
                </c:pt>
                <c:pt idx="14">
                  <c:v>3.2899999999999999E-2</c:v>
                </c:pt>
                <c:pt idx="15">
                  <c:v>3.1699999999999999E-2</c:v>
                </c:pt>
                <c:pt idx="16">
                  <c:v>3.2000000000000001E-2</c:v>
                </c:pt>
                <c:pt idx="17">
                  <c:v>3.3099999999999997E-2</c:v>
                </c:pt>
                <c:pt idx="18">
                  <c:v>3.1899999999999998E-2</c:v>
                </c:pt>
                <c:pt idx="19">
                  <c:v>3.0499999999999999E-2</c:v>
                </c:pt>
                <c:pt idx="20">
                  <c:v>2.8400000000000002E-2</c:v>
                </c:pt>
                <c:pt idx="21">
                  <c:v>2.7799999999999998E-2</c:v>
                </c:pt>
                <c:pt idx="22">
                  <c:v>2.7799999999999998E-2</c:v>
                </c:pt>
                <c:pt idx="23">
                  <c:v>2.8799999999999999E-2</c:v>
                </c:pt>
                <c:pt idx="24">
                  <c:v>2.9899999999999999E-2</c:v>
                </c:pt>
                <c:pt idx="25">
                  <c:v>2.8000000000000001E-2</c:v>
                </c:pt>
                <c:pt idx="26">
                  <c:v>2.64E-2</c:v>
                </c:pt>
                <c:pt idx="27">
                  <c:v>2.6499999999999999E-2</c:v>
                </c:pt>
                <c:pt idx="28">
                  <c:v>2.64E-2</c:v>
                </c:pt>
                <c:pt idx="29">
                  <c:v>2.5999999999999999E-2</c:v>
                </c:pt>
                <c:pt idx="30">
                  <c:v>2.6499999999999999E-2</c:v>
                </c:pt>
                <c:pt idx="31">
                  <c:v>2.63E-2</c:v>
                </c:pt>
                <c:pt idx="32">
                  <c:v>2.53E-2</c:v>
                </c:pt>
                <c:pt idx="33">
                  <c:v>2.46E-2</c:v>
                </c:pt>
                <c:pt idx="34">
                  <c:v>2.3900000000000001E-2</c:v>
                </c:pt>
                <c:pt idx="35">
                  <c:v>2.29E-2</c:v>
                </c:pt>
                <c:pt idx="36">
                  <c:v>2.01E-2</c:v>
                </c:pt>
                <c:pt idx="37">
                  <c:v>1.8700000000000001E-2</c:v>
                </c:pt>
                <c:pt idx="38">
                  <c:v>1.6899999999999998E-2</c:v>
                </c:pt>
                <c:pt idx="39">
                  <c:v>1.5699999999999999E-2</c:v>
                </c:pt>
                <c:pt idx="40">
                  <c:v>1.4800000000000001E-2</c:v>
                </c:pt>
                <c:pt idx="41">
                  <c:v>1.24E-2</c:v>
                </c:pt>
                <c:pt idx="42">
                  <c:v>9.4000000000000004E-3</c:v>
                </c:pt>
                <c:pt idx="43">
                  <c:v>8.6E-3</c:v>
                </c:pt>
                <c:pt idx="44">
                  <c:v>8.2000000000000007E-3</c:v>
                </c:pt>
                <c:pt idx="45">
                  <c:v>6.7000000000000002E-3</c:v>
                </c:pt>
                <c:pt idx="46">
                  <c:v>5.0000000000000001E-3</c:v>
                </c:pt>
                <c:pt idx="47">
                  <c:v>4.0000000000000001E-3</c:v>
                </c:pt>
                <c:pt idx="48">
                  <c:v>3.2000000000000002E-3</c:v>
                </c:pt>
                <c:pt idx="49">
                  <c:v>3.2000000000000002E-3</c:v>
                </c:pt>
                <c:pt idx="50">
                  <c:v>2.5000000000000001E-3</c:v>
                </c:pt>
                <c:pt idx="51">
                  <c:v>1.9E-3</c:v>
                </c:pt>
                <c:pt idx="52">
                  <c:v>1.6000000000000001E-3</c:v>
                </c:pt>
                <c:pt idx="53">
                  <c:v>1.5E-3</c:v>
                </c:pt>
                <c:pt idx="54">
                  <c:v>1E-3</c:v>
                </c:pt>
                <c:pt idx="55">
                  <c:v>1.1000000000000001E-3</c:v>
                </c:pt>
                <c:pt idx="56">
                  <c:v>8.0000000000000004E-4</c:v>
                </c:pt>
                <c:pt idx="57">
                  <c:v>8.0000000000000004E-4</c:v>
                </c:pt>
                <c:pt idx="58">
                  <c:v>5.9999999999999995E-4</c:v>
                </c:pt>
                <c:pt idx="59">
                  <c:v>4.0000000000000002E-4</c:v>
                </c:pt>
                <c:pt idx="60">
                  <c:v>2.9999999999999997E-4</c:v>
                </c:pt>
                <c:pt idx="61">
                  <c:v>2.9999999999999997E-4</c:v>
                </c:pt>
                <c:pt idx="62">
                  <c:v>2.0000000000000001E-4</c:v>
                </c:pt>
                <c:pt idx="63">
                  <c:v>2.0000000000000001E-4</c:v>
                </c:pt>
                <c:pt idx="64">
                  <c:v>1E-4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7571-40A1-A0B6-F17002E769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R01'!$AC$2:$AC$67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5.0002500125006248E-5</c:v>
                </c:pt>
                <c:pt idx="3">
                  <c:v>0</c:v>
                </c:pt>
                <c:pt idx="4">
                  <c:v>5.0002500125006248E-5</c:v>
                </c:pt>
                <c:pt idx="5">
                  <c:v>3.000150007500375E-4</c:v>
                </c:pt>
                <c:pt idx="6">
                  <c:v>6.0003000150007501E-4</c:v>
                </c:pt>
                <c:pt idx="7">
                  <c:v>1.6500825041252062E-3</c:v>
                </c:pt>
                <c:pt idx="8">
                  <c:v>2.4001200060003E-3</c:v>
                </c:pt>
                <c:pt idx="9">
                  <c:v>4.2002100105005252E-3</c:v>
                </c:pt>
                <c:pt idx="10">
                  <c:v>7.1003550177508876E-3</c:v>
                </c:pt>
                <c:pt idx="11">
                  <c:v>1.1450572528626432E-2</c:v>
                </c:pt>
                <c:pt idx="12">
                  <c:v>1.5800790039501977E-2</c:v>
                </c:pt>
                <c:pt idx="13">
                  <c:v>1.9300965048252412E-2</c:v>
                </c:pt>
                <c:pt idx="14">
                  <c:v>2.6601330066503327E-2</c:v>
                </c:pt>
                <c:pt idx="15">
                  <c:v>2.8051402570128506E-2</c:v>
                </c:pt>
                <c:pt idx="16">
                  <c:v>3.0301515075753786E-2</c:v>
                </c:pt>
                <c:pt idx="17">
                  <c:v>3.4251712585629285E-2</c:v>
                </c:pt>
                <c:pt idx="18">
                  <c:v>4.16020801040052E-2</c:v>
                </c:pt>
                <c:pt idx="19">
                  <c:v>3.8001900095004752E-2</c:v>
                </c:pt>
                <c:pt idx="20">
                  <c:v>3.7751887594379717E-2</c:v>
                </c:pt>
                <c:pt idx="21">
                  <c:v>3.5501775088754441E-2</c:v>
                </c:pt>
                <c:pt idx="22">
                  <c:v>3.6351817590879541E-2</c:v>
                </c:pt>
                <c:pt idx="23">
                  <c:v>3.7201860093004649E-2</c:v>
                </c:pt>
                <c:pt idx="24">
                  <c:v>3.9501975098754936E-2</c:v>
                </c:pt>
                <c:pt idx="25">
                  <c:v>4.0602030101505072E-2</c:v>
                </c:pt>
                <c:pt idx="26">
                  <c:v>3.8001900095004752E-2</c:v>
                </c:pt>
                <c:pt idx="27">
                  <c:v>3.2751637581879094E-2</c:v>
                </c:pt>
                <c:pt idx="28">
                  <c:v>3.2001600080004002E-2</c:v>
                </c:pt>
                <c:pt idx="29">
                  <c:v>3.3601680084004201E-2</c:v>
                </c:pt>
                <c:pt idx="30">
                  <c:v>3.2451622581129054E-2</c:v>
                </c:pt>
                <c:pt idx="31">
                  <c:v>3.1301565078253914E-2</c:v>
                </c:pt>
                <c:pt idx="32">
                  <c:v>2.9751487574378718E-2</c:v>
                </c:pt>
                <c:pt idx="33">
                  <c:v>2.9401470073503674E-2</c:v>
                </c:pt>
                <c:pt idx="34">
                  <c:v>2.9451472573628682E-2</c:v>
                </c:pt>
                <c:pt idx="35">
                  <c:v>2.920146007300365E-2</c:v>
                </c:pt>
                <c:pt idx="36">
                  <c:v>2.5851292564628231E-2</c:v>
                </c:pt>
                <c:pt idx="37">
                  <c:v>2.2501125056252812E-2</c:v>
                </c:pt>
                <c:pt idx="38">
                  <c:v>2.0851042552127608E-2</c:v>
                </c:pt>
                <c:pt idx="39">
                  <c:v>1.9500975048752436E-2</c:v>
                </c:pt>
                <c:pt idx="40">
                  <c:v>1.5150757537876893E-2</c:v>
                </c:pt>
                <c:pt idx="41">
                  <c:v>1.6300815040752037E-2</c:v>
                </c:pt>
                <c:pt idx="42">
                  <c:v>1.3400670033501675E-2</c:v>
                </c:pt>
                <c:pt idx="43">
                  <c:v>1.0750537526876344E-2</c:v>
                </c:pt>
                <c:pt idx="44">
                  <c:v>8.8004400220011002E-3</c:v>
                </c:pt>
                <c:pt idx="45">
                  <c:v>9.0004500225011243E-3</c:v>
                </c:pt>
                <c:pt idx="46">
                  <c:v>8.0004000200010004E-3</c:v>
                </c:pt>
                <c:pt idx="47">
                  <c:v>5.7502875143757189E-3</c:v>
                </c:pt>
                <c:pt idx="48">
                  <c:v>3.9001950097504877E-3</c:v>
                </c:pt>
                <c:pt idx="49">
                  <c:v>2.7501375068753439E-3</c:v>
                </c:pt>
                <c:pt idx="50">
                  <c:v>2.0501025051252561E-3</c:v>
                </c:pt>
                <c:pt idx="51">
                  <c:v>2.0501025051252561E-3</c:v>
                </c:pt>
                <c:pt idx="52">
                  <c:v>1.20006000300015E-3</c:v>
                </c:pt>
                <c:pt idx="53">
                  <c:v>1.3500675033751687E-3</c:v>
                </c:pt>
                <c:pt idx="54">
                  <c:v>1.0500525026251313E-3</c:v>
                </c:pt>
                <c:pt idx="55">
                  <c:v>4.5002250112505623E-4</c:v>
                </c:pt>
                <c:pt idx="56">
                  <c:v>6.5003250162508125E-4</c:v>
                </c:pt>
                <c:pt idx="57">
                  <c:v>4.5002250112505623E-4</c:v>
                </c:pt>
                <c:pt idx="58">
                  <c:v>5.5002750137506877E-4</c:v>
                </c:pt>
                <c:pt idx="59">
                  <c:v>4.5002250112505623E-4</c:v>
                </c:pt>
                <c:pt idx="60">
                  <c:v>2.5001250062503126E-4</c:v>
                </c:pt>
                <c:pt idx="61">
                  <c:v>2.0001000050002499E-4</c:v>
                </c:pt>
                <c:pt idx="62">
                  <c:v>5.0002500125006248E-5</c:v>
                </c:pt>
                <c:pt idx="63">
                  <c:v>2.0001000050002499E-4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9C-480D-89A7-8FFBACD8A5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faculty'!$AC$8:$AC$73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4.0000000000000002E-4</c:v>
                </c:pt>
                <c:pt idx="2">
                  <c:v>8.0000000000000004E-4</c:v>
                </c:pt>
                <c:pt idx="3">
                  <c:v>1.5E-3</c:v>
                </c:pt>
                <c:pt idx="4">
                  <c:v>3.8999999999999998E-3</c:v>
                </c:pt>
                <c:pt idx="5">
                  <c:v>7.1000000000000004E-3</c:v>
                </c:pt>
                <c:pt idx="6">
                  <c:v>1.18E-2</c:v>
                </c:pt>
                <c:pt idx="7">
                  <c:v>1.72E-2</c:v>
                </c:pt>
                <c:pt idx="8">
                  <c:v>2.23E-2</c:v>
                </c:pt>
                <c:pt idx="9">
                  <c:v>2.7E-2</c:v>
                </c:pt>
                <c:pt idx="10">
                  <c:v>3.0200000000000001E-2</c:v>
                </c:pt>
                <c:pt idx="11">
                  <c:v>3.2399999999999998E-2</c:v>
                </c:pt>
                <c:pt idx="12">
                  <c:v>3.5000000000000003E-2</c:v>
                </c:pt>
                <c:pt idx="13">
                  <c:v>3.4000000000000002E-2</c:v>
                </c:pt>
                <c:pt idx="14">
                  <c:v>3.4500000000000003E-2</c:v>
                </c:pt>
                <c:pt idx="15">
                  <c:v>3.27E-2</c:v>
                </c:pt>
                <c:pt idx="16">
                  <c:v>3.1399999999999997E-2</c:v>
                </c:pt>
                <c:pt idx="17">
                  <c:v>3.1199999999999999E-2</c:v>
                </c:pt>
                <c:pt idx="18">
                  <c:v>3.2099999999999997E-2</c:v>
                </c:pt>
                <c:pt idx="19">
                  <c:v>3.09E-2</c:v>
                </c:pt>
                <c:pt idx="20">
                  <c:v>2.9700000000000001E-2</c:v>
                </c:pt>
                <c:pt idx="21">
                  <c:v>2.7400000000000001E-2</c:v>
                </c:pt>
                <c:pt idx="22">
                  <c:v>2.6800000000000001E-2</c:v>
                </c:pt>
                <c:pt idx="23">
                  <c:v>2.6800000000000001E-2</c:v>
                </c:pt>
                <c:pt idx="24">
                  <c:v>2.7900000000000001E-2</c:v>
                </c:pt>
                <c:pt idx="25">
                  <c:v>2.8899999999999999E-2</c:v>
                </c:pt>
                <c:pt idx="26">
                  <c:v>2.7099999999999999E-2</c:v>
                </c:pt>
                <c:pt idx="27">
                  <c:v>2.5499999999999998E-2</c:v>
                </c:pt>
                <c:pt idx="28">
                  <c:v>2.5700000000000001E-2</c:v>
                </c:pt>
                <c:pt idx="29">
                  <c:v>2.53E-2</c:v>
                </c:pt>
                <c:pt idx="30">
                  <c:v>2.4799999999999999E-2</c:v>
                </c:pt>
                <c:pt idx="31">
                  <c:v>2.5499999999999998E-2</c:v>
                </c:pt>
                <c:pt idx="32">
                  <c:v>2.52E-2</c:v>
                </c:pt>
                <c:pt idx="33">
                  <c:v>2.4299999999999999E-2</c:v>
                </c:pt>
                <c:pt idx="34">
                  <c:v>2.35E-2</c:v>
                </c:pt>
                <c:pt idx="35">
                  <c:v>2.2599999999999999E-2</c:v>
                </c:pt>
                <c:pt idx="36">
                  <c:v>2.1700000000000001E-2</c:v>
                </c:pt>
                <c:pt idx="37">
                  <c:v>1.89E-2</c:v>
                </c:pt>
                <c:pt idx="38">
                  <c:v>1.7399999999999999E-2</c:v>
                </c:pt>
                <c:pt idx="39">
                  <c:v>1.5599999999999999E-2</c:v>
                </c:pt>
                <c:pt idx="40">
                  <c:v>1.43E-2</c:v>
                </c:pt>
                <c:pt idx="41">
                  <c:v>1.34E-2</c:v>
                </c:pt>
                <c:pt idx="42">
                  <c:v>1.12E-2</c:v>
                </c:pt>
                <c:pt idx="43">
                  <c:v>8.3999999999999995E-3</c:v>
                </c:pt>
                <c:pt idx="44">
                  <c:v>7.4999999999999997E-3</c:v>
                </c:pt>
                <c:pt idx="45">
                  <c:v>7.1000000000000004E-3</c:v>
                </c:pt>
                <c:pt idx="46">
                  <c:v>5.8999999999999999E-3</c:v>
                </c:pt>
                <c:pt idx="47">
                  <c:v>4.4999999999999997E-3</c:v>
                </c:pt>
                <c:pt idx="48">
                  <c:v>3.5000000000000001E-3</c:v>
                </c:pt>
                <c:pt idx="49">
                  <c:v>2.8999999999999998E-3</c:v>
                </c:pt>
                <c:pt idx="50">
                  <c:v>2.8999999999999998E-3</c:v>
                </c:pt>
                <c:pt idx="51">
                  <c:v>2.2000000000000001E-3</c:v>
                </c:pt>
                <c:pt idx="52">
                  <c:v>1.6999999999999999E-3</c:v>
                </c:pt>
                <c:pt idx="53">
                  <c:v>1.4E-3</c:v>
                </c:pt>
                <c:pt idx="54">
                  <c:v>1.2999999999999999E-3</c:v>
                </c:pt>
                <c:pt idx="55">
                  <c:v>8.9999999999999998E-4</c:v>
                </c:pt>
                <c:pt idx="56">
                  <c:v>1E-3</c:v>
                </c:pt>
                <c:pt idx="57">
                  <c:v>6.9999999999999999E-4</c:v>
                </c:pt>
                <c:pt idx="58">
                  <c:v>5.9999999999999995E-4</c:v>
                </c:pt>
                <c:pt idx="59">
                  <c:v>5.0000000000000001E-4</c:v>
                </c:pt>
                <c:pt idx="60">
                  <c:v>4.0000000000000002E-4</c:v>
                </c:pt>
                <c:pt idx="61">
                  <c:v>2.0000000000000001E-4</c:v>
                </c:pt>
                <c:pt idx="62">
                  <c:v>2.9999999999999997E-4</c:v>
                </c:pt>
                <c:pt idx="63">
                  <c:v>2.0000000000000001E-4</c:v>
                </c:pt>
                <c:pt idx="64">
                  <c:v>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79C-480D-89A7-8FFBACD8A5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R01'!$AD$2:$AD$67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5.0681668440525063E-5</c:v>
                </c:pt>
                <c:pt idx="4">
                  <c:v>2.0272667376210025E-4</c:v>
                </c:pt>
                <c:pt idx="5">
                  <c:v>1.520450053215752E-4</c:v>
                </c:pt>
                <c:pt idx="6">
                  <c:v>5.0681668440525067E-4</c:v>
                </c:pt>
                <c:pt idx="7">
                  <c:v>1.0136333688105013E-3</c:v>
                </c:pt>
                <c:pt idx="8">
                  <c:v>2.9395367695504537E-3</c:v>
                </c:pt>
                <c:pt idx="9">
                  <c:v>4.0545334752420054E-3</c:v>
                </c:pt>
                <c:pt idx="10">
                  <c:v>7.1461152501140334E-3</c:v>
                </c:pt>
                <c:pt idx="11">
                  <c:v>1.0997922051593938E-2</c:v>
                </c:pt>
                <c:pt idx="12">
                  <c:v>1.5914043890324869E-2</c:v>
                </c:pt>
                <c:pt idx="13">
                  <c:v>2.0779484060615274E-2</c:v>
                </c:pt>
                <c:pt idx="14">
                  <c:v>2.3668339161725203E-2</c:v>
                </c:pt>
                <c:pt idx="15">
                  <c:v>3.1371952764685011E-2</c:v>
                </c:pt>
                <c:pt idx="16">
                  <c:v>3.1017181085601336E-2</c:v>
                </c:pt>
                <c:pt idx="17">
                  <c:v>3.3855354518270743E-2</c:v>
                </c:pt>
                <c:pt idx="18">
                  <c:v>3.6744209619380672E-2</c:v>
                </c:pt>
                <c:pt idx="19">
                  <c:v>4.176169479499265E-2</c:v>
                </c:pt>
                <c:pt idx="20">
                  <c:v>3.8518068014799046E-2</c:v>
                </c:pt>
                <c:pt idx="21">
                  <c:v>3.8213978004155894E-2</c:v>
                </c:pt>
                <c:pt idx="22">
                  <c:v>3.5325122903045965E-2</c:v>
                </c:pt>
                <c:pt idx="23">
                  <c:v>3.6642846282499621E-2</c:v>
                </c:pt>
                <c:pt idx="24">
                  <c:v>3.5527849576808067E-2</c:v>
                </c:pt>
                <c:pt idx="25">
                  <c:v>3.7555116314429073E-2</c:v>
                </c:pt>
                <c:pt idx="26">
                  <c:v>3.8264659672596422E-2</c:v>
                </c:pt>
                <c:pt idx="27">
                  <c:v>3.654148294561857E-2</c:v>
                </c:pt>
                <c:pt idx="28">
                  <c:v>3.284172114946024E-2</c:v>
                </c:pt>
                <c:pt idx="29">
                  <c:v>3.0206274390552935E-2</c:v>
                </c:pt>
                <c:pt idx="30">
                  <c:v>3.1828087780649737E-2</c:v>
                </c:pt>
                <c:pt idx="31">
                  <c:v>3.0256956058993461E-2</c:v>
                </c:pt>
                <c:pt idx="32">
                  <c:v>2.9598094369266637E-2</c:v>
                </c:pt>
                <c:pt idx="33">
                  <c:v>2.9091277684861385E-2</c:v>
                </c:pt>
                <c:pt idx="34">
                  <c:v>2.7216055952561959E-2</c:v>
                </c:pt>
                <c:pt idx="35">
                  <c:v>2.8432415995134561E-2</c:v>
                </c:pt>
                <c:pt idx="36">
                  <c:v>2.6911965941918806E-2</c:v>
                </c:pt>
                <c:pt idx="37">
                  <c:v>2.3617657493284677E-2</c:v>
                </c:pt>
                <c:pt idx="38">
                  <c:v>2.0880847397496325E-2</c:v>
                </c:pt>
                <c:pt idx="39">
                  <c:v>1.9461760681161625E-2</c:v>
                </c:pt>
                <c:pt idx="40">
                  <c:v>1.7738583954183772E-2</c:v>
                </c:pt>
                <c:pt idx="41">
                  <c:v>1.2974507120774416E-2</c:v>
                </c:pt>
                <c:pt idx="42">
                  <c:v>1.4494957173990167E-2</c:v>
                </c:pt>
                <c:pt idx="43">
                  <c:v>1.1504738735999189E-2</c:v>
                </c:pt>
                <c:pt idx="44">
                  <c:v>1.0034970351223962E-2</c:v>
                </c:pt>
                <c:pt idx="45">
                  <c:v>7.8049769398408596E-3</c:v>
                </c:pt>
                <c:pt idx="46">
                  <c:v>8.7679286402108352E-3</c:v>
                </c:pt>
                <c:pt idx="47">
                  <c:v>7.3995235923166591E-3</c:v>
                </c:pt>
                <c:pt idx="48">
                  <c:v>5.1695301809335566E-3</c:v>
                </c:pt>
                <c:pt idx="49">
                  <c:v>3.2943084486341291E-3</c:v>
                </c:pt>
                <c:pt idx="50">
                  <c:v>2.1793117429425779E-3</c:v>
                </c:pt>
                <c:pt idx="51">
                  <c:v>1.7738583954183772E-3</c:v>
                </c:pt>
                <c:pt idx="52">
                  <c:v>1.8245400638589023E-3</c:v>
                </c:pt>
                <c:pt idx="53">
                  <c:v>1.2163600425726016E-3</c:v>
                </c:pt>
                <c:pt idx="54">
                  <c:v>1.1149967056915515E-3</c:v>
                </c:pt>
                <c:pt idx="55">
                  <c:v>7.6022502660787596E-4</c:v>
                </c:pt>
                <c:pt idx="56">
                  <c:v>4.0545334752420051E-4</c:v>
                </c:pt>
                <c:pt idx="57">
                  <c:v>5.5749835284577573E-4</c:v>
                </c:pt>
                <c:pt idx="58">
                  <c:v>3.5477167908367545E-4</c:v>
                </c:pt>
                <c:pt idx="59">
                  <c:v>4.5613501596472556E-4</c:v>
                </c:pt>
                <c:pt idx="60">
                  <c:v>3.0409001064315039E-4</c:v>
                </c:pt>
                <c:pt idx="61">
                  <c:v>3.0409001064315039E-4</c:v>
                </c:pt>
                <c:pt idx="62">
                  <c:v>2.0272667376210025E-4</c:v>
                </c:pt>
                <c:pt idx="63">
                  <c:v>5.0681668440525063E-5</c:v>
                </c:pt>
                <c:pt idx="64">
                  <c:v>2.0272667376210025E-4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FC-43B3-BB57-FC5D1445A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faculty'!$AD$8:$AD$73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4.0000000000000002E-4</c:v>
                </c:pt>
                <c:pt idx="2">
                  <c:v>8.9999999999999998E-4</c:v>
                </c:pt>
                <c:pt idx="3">
                  <c:v>1.6000000000000001E-3</c:v>
                </c:pt>
                <c:pt idx="4">
                  <c:v>3.8999999999999998E-3</c:v>
                </c:pt>
                <c:pt idx="5">
                  <c:v>7.4000000000000003E-3</c:v>
                </c:pt>
                <c:pt idx="6">
                  <c:v>1.1900000000000001E-2</c:v>
                </c:pt>
                <c:pt idx="7">
                  <c:v>1.7000000000000001E-2</c:v>
                </c:pt>
                <c:pt idx="8">
                  <c:v>2.2700000000000001E-2</c:v>
                </c:pt>
                <c:pt idx="9">
                  <c:v>2.7699999999999999E-2</c:v>
                </c:pt>
                <c:pt idx="10">
                  <c:v>3.0700000000000002E-2</c:v>
                </c:pt>
                <c:pt idx="11">
                  <c:v>3.3000000000000002E-2</c:v>
                </c:pt>
                <c:pt idx="12">
                  <c:v>3.4299999999999997E-2</c:v>
                </c:pt>
                <c:pt idx="13">
                  <c:v>3.5799999999999998E-2</c:v>
                </c:pt>
                <c:pt idx="14">
                  <c:v>3.4000000000000002E-2</c:v>
                </c:pt>
                <c:pt idx="15">
                  <c:v>3.4099999999999998E-2</c:v>
                </c:pt>
                <c:pt idx="16">
                  <c:v>3.2300000000000002E-2</c:v>
                </c:pt>
                <c:pt idx="17">
                  <c:v>3.0800000000000001E-2</c:v>
                </c:pt>
                <c:pt idx="18">
                  <c:v>3.0099999999999998E-2</c:v>
                </c:pt>
                <c:pt idx="19">
                  <c:v>3.1E-2</c:v>
                </c:pt>
                <c:pt idx="20">
                  <c:v>3.0099999999999998E-2</c:v>
                </c:pt>
                <c:pt idx="21">
                  <c:v>2.8500000000000001E-2</c:v>
                </c:pt>
                <c:pt idx="22">
                  <c:v>2.64E-2</c:v>
                </c:pt>
                <c:pt idx="23">
                  <c:v>2.5899999999999999E-2</c:v>
                </c:pt>
                <c:pt idx="24">
                  <c:v>2.58E-2</c:v>
                </c:pt>
                <c:pt idx="25">
                  <c:v>2.69E-2</c:v>
                </c:pt>
                <c:pt idx="26">
                  <c:v>2.7799999999999998E-2</c:v>
                </c:pt>
                <c:pt idx="27">
                  <c:v>2.6100000000000002E-2</c:v>
                </c:pt>
                <c:pt idx="28">
                  <c:v>2.4400000000000002E-2</c:v>
                </c:pt>
                <c:pt idx="29">
                  <c:v>2.4799999999999999E-2</c:v>
                </c:pt>
                <c:pt idx="30">
                  <c:v>2.41E-2</c:v>
                </c:pt>
                <c:pt idx="31">
                  <c:v>2.3900000000000001E-2</c:v>
                </c:pt>
                <c:pt idx="32">
                  <c:v>2.4299999999999999E-2</c:v>
                </c:pt>
                <c:pt idx="33">
                  <c:v>2.3900000000000001E-2</c:v>
                </c:pt>
                <c:pt idx="34">
                  <c:v>2.3099999999999999E-2</c:v>
                </c:pt>
                <c:pt idx="35">
                  <c:v>2.2499999999999999E-2</c:v>
                </c:pt>
                <c:pt idx="36">
                  <c:v>2.1299999999999999E-2</c:v>
                </c:pt>
                <c:pt idx="37">
                  <c:v>2.0199999999999999E-2</c:v>
                </c:pt>
                <c:pt idx="38">
                  <c:v>1.7600000000000001E-2</c:v>
                </c:pt>
                <c:pt idx="39">
                  <c:v>1.61E-2</c:v>
                </c:pt>
                <c:pt idx="40">
                  <c:v>1.43E-2</c:v>
                </c:pt>
                <c:pt idx="41">
                  <c:v>1.2800000000000001E-2</c:v>
                </c:pt>
                <c:pt idx="42">
                  <c:v>1.2E-2</c:v>
                </c:pt>
                <c:pt idx="43">
                  <c:v>0.01</c:v>
                </c:pt>
                <c:pt idx="44">
                  <c:v>7.3000000000000001E-3</c:v>
                </c:pt>
                <c:pt idx="45">
                  <c:v>6.7000000000000002E-3</c:v>
                </c:pt>
                <c:pt idx="46">
                  <c:v>6.1999999999999998E-3</c:v>
                </c:pt>
                <c:pt idx="47">
                  <c:v>5.1000000000000004E-3</c:v>
                </c:pt>
                <c:pt idx="48">
                  <c:v>3.8999999999999998E-3</c:v>
                </c:pt>
                <c:pt idx="49">
                  <c:v>3.0999999999999999E-3</c:v>
                </c:pt>
                <c:pt idx="50">
                  <c:v>2.5000000000000001E-3</c:v>
                </c:pt>
                <c:pt idx="51">
                  <c:v>2.5999999999999999E-3</c:v>
                </c:pt>
                <c:pt idx="52">
                  <c:v>1.9E-3</c:v>
                </c:pt>
                <c:pt idx="53">
                  <c:v>1.4E-3</c:v>
                </c:pt>
                <c:pt idx="54">
                  <c:v>1.1999999999999999E-3</c:v>
                </c:pt>
                <c:pt idx="55">
                  <c:v>1.1000000000000001E-3</c:v>
                </c:pt>
                <c:pt idx="56">
                  <c:v>8.0000000000000004E-4</c:v>
                </c:pt>
                <c:pt idx="57">
                  <c:v>8.9999999999999998E-4</c:v>
                </c:pt>
                <c:pt idx="58">
                  <c:v>5.9999999999999995E-4</c:v>
                </c:pt>
                <c:pt idx="59">
                  <c:v>5.0000000000000001E-4</c:v>
                </c:pt>
                <c:pt idx="60">
                  <c:v>5.0000000000000001E-4</c:v>
                </c:pt>
                <c:pt idx="61">
                  <c:v>4.0000000000000002E-4</c:v>
                </c:pt>
                <c:pt idx="62">
                  <c:v>2.0000000000000001E-4</c:v>
                </c:pt>
                <c:pt idx="63">
                  <c:v>2.9999999999999997E-4</c:v>
                </c:pt>
                <c:pt idx="64">
                  <c:v>2.0000000000000001E-4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D4FC-43B3-BB57-FC5D1445A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R01'!$D$2:$D$67</c:f>
              <c:numCache>
                <c:formatCode>0.0%</c:formatCode>
                <c:ptCount val="66"/>
                <c:pt idx="0">
                  <c:v>1.4161297174821214E-4</c:v>
                </c:pt>
                <c:pt idx="1">
                  <c:v>5.6645188699284857E-4</c:v>
                </c:pt>
                <c:pt idx="2">
                  <c:v>2.8322594349642428E-4</c:v>
                </c:pt>
                <c:pt idx="3">
                  <c:v>6.3725837286695457E-4</c:v>
                </c:pt>
                <c:pt idx="4">
                  <c:v>1.2037102598598031E-3</c:v>
                </c:pt>
                <c:pt idx="5">
                  <c:v>3.186291864334773E-3</c:v>
                </c:pt>
                <c:pt idx="6">
                  <c:v>6.5141967004177584E-3</c:v>
                </c:pt>
                <c:pt idx="7">
                  <c:v>1.3170006372583729E-2</c:v>
                </c:pt>
                <c:pt idx="8">
                  <c:v>2.0179848474120229E-2</c:v>
                </c:pt>
                <c:pt idx="9">
                  <c:v>3.0305175954117396E-2</c:v>
                </c:pt>
                <c:pt idx="10">
                  <c:v>3.9864051547121714E-2</c:v>
                </c:pt>
                <c:pt idx="11">
                  <c:v>4.9776959569496564E-2</c:v>
                </c:pt>
                <c:pt idx="12">
                  <c:v>4.9281314168377825E-2</c:v>
                </c:pt>
                <c:pt idx="13">
                  <c:v>4.8856475253133184E-2</c:v>
                </c:pt>
                <c:pt idx="14">
                  <c:v>5.2963251433831342E-2</c:v>
                </c:pt>
                <c:pt idx="15">
                  <c:v>5.2821638462083126E-2</c:v>
                </c:pt>
                <c:pt idx="16">
                  <c:v>5.5370671953550943E-2</c:v>
                </c:pt>
                <c:pt idx="17">
                  <c:v>5.0555830914111734E-2</c:v>
                </c:pt>
                <c:pt idx="18">
                  <c:v>4.5174537987679675E-2</c:v>
                </c:pt>
                <c:pt idx="19">
                  <c:v>4.7298732563902851E-2</c:v>
                </c:pt>
                <c:pt idx="20">
                  <c:v>4.3970827727819871E-2</c:v>
                </c:pt>
                <c:pt idx="21">
                  <c:v>4.8360829852014446E-2</c:v>
                </c:pt>
                <c:pt idx="22">
                  <c:v>3.7244211569779792E-2</c:v>
                </c:pt>
                <c:pt idx="23">
                  <c:v>3.1508886213977197E-2</c:v>
                </c:pt>
                <c:pt idx="24">
                  <c:v>2.9667917581250442E-2</c:v>
                </c:pt>
                <c:pt idx="25">
                  <c:v>2.7048077603908517E-2</c:v>
                </c:pt>
                <c:pt idx="26">
                  <c:v>2.5631947886426396E-2</c:v>
                </c:pt>
                <c:pt idx="27">
                  <c:v>1.9684203073001488E-2</c:v>
                </c:pt>
                <c:pt idx="28">
                  <c:v>1.8338879841393471E-2</c:v>
                </c:pt>
                <c:pt idx="29">
                  <c:v>1.727678255328188E-2</c:v>
                </c:pt>
                <c:pt idx="30">
                  <c:v>1.4019684203073002E-2</c:v>
                </c:pt>
                <c:pt idx="31">
                  <c:v>1.4798555547688169E-2</c:v>
                </c:pt>
                <c:pt idx="32">
                  <c:v>1.3665651773702471E-2</c:v>
                </c:pt>
                <c:pt idx="33">
                  <c:v>1.3099199886709623E-2</c:v>
                </c:pt>
                <c:pt idx="34">
                  <c:v>1.2532747999716773E-2</c:v>
                </c:pt>
                <c:pt idx="35">
                  <c:v>1.1116618282234652E-2</c:v>
                </c:pt>
                <c:pt idx="36">
                  <c:v>9.1340366777596833E-3</c:v>
                </c:pt>
                <c:pt idx="37">
                  <c:v>8.4967783048927274E-3</c:v>
                </c:pt>
                <c:pt idx="38">
                  <c:v>6.9390356156623948E-3</c:v>
                </c:pt>
                <c:pt idx="39">
                  <c:v>6.7266161580400762E-3</c:v>
                </c:pt>
                <c:pt idx="40">
                  <c:v>3.9651632089499397E-3</c:v>
                </c:pt>
                <c:pt idx="41">
                  <c:v>4.8148410394392126E-3</c:v>
                </c:pt>
                <c:pt idx="42">
                  <c:v>4.1775826665722583E-3</c:v>
                </c:pt>
                <c:pt idx="43">
                  <c:v>2.4074205197196063E-3</c:v>
                </c:pt>
                <c:pt idx="44">
                  <c:v>1.4869362033562274E-3</c:v>
                </c:pt>
                <c:pt idx="45">
                  <c:v>1.5577426892303336E-3</c:v>
                </c:pt>
                <c:pt idx="46">
                  <c:v>7.0806485874106069E-4</c:v>
                </c:pt>
                <c:pt idx="47">
                  <c:v>8.496778304892728E-4</c:v>
                </c:pt>
                <c:pt idx="48">
                  <c:v>4.9564540111874246E-4</c:v>
                </c:pt>
                <c:pt idx="49">
                  <c:v>6.3725837286695457E-4</c:v>
                </c:pt>
                <c:pt idx="50">
                  <c:v>4.9564540111874246E-4</c:v>
                </c:pt>
                <c:pt idx="51">
                  <c:v>2.124194576223182E-4</c:v>
                </c:pt>
                <c:pt idx="52">
                  <c:v>1.4161297174821214E-4</c:v>
                </c:pt>
                <c:pt idx="53">
                  <c:v>7.0806485874106071E-5</c:v>
                </c:pt>
                <c:pt idx="54">
                  <c:v>0</c:v>
                </c:pt>
                <c:pt idx="55">
                  <c:v>1.4161297174821214E-4</c:v>
                </c:pt>
                <c:pt idx="56">
                  <c:v>2.124194576223182E-4</c:v>
                </c:pt>
                <c:pt idx="57">
                  <c:v>7.0806485874106071E-5</c:v>
                </c:pt>
                <c:pt idx="58">
                  <c:v>0</c:v>
                </c:pt>
                <c:pt idx="59">
                  <c:v>7.0806485874106071E-5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49-453C-9923-73C6CFA3E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faculty'!$D$8:$D$73</c:f>
              <c:numCache>
                <c:formatCode>0.00%</c:formatCode>
                <c:ptCount val="66"/>
                <c:pt idx="0">
                  <c:v>4.0000000000000002E-4</c:v>
                </c:pt>
                <c:pt idx="1">
                  <c:v>8.0000000000000004E-4</c:v>
                </c:pt>
                <c:pt idx="2">
                  <c:v>1.1999999999999999E-3</c:v>
                </c:pt>
                <c:pt idx="3">
                  <c:v>2.3999999999999998E-3</c:v>
                </c:pt>
                <c:pt idx="4">
                  <c:v>5.7000000000000002E-3</c:v>
                </c:pt>
                <c:pt idx="5">
                  <c:v>1.11E-2</c:v>
                </c:pt>
                <c:pt idx="6">
                  <c:v>1.83E-2</c:v>
                </c:pt>
                <c:pt idx="7">
                  <c:v>2.6599999999999999E-2</c:v>
                </c:pt>
                <c:pt idx="8">
                  <c:v>3.4099999999999998E-2</c:v>
                </c:pt>
                <c:pt idx="9">
                  <c:v>3.9300000000000002E-2</c:v>
                </c:pt>
                <c:pt idx="10">
                  <c:v>4.3200000000000002E-2</c:v>
                </c:pt>
                <c:pt idx="11">
                  <c:v>4.5100000000000001E-2</c:v>
                </c:pt>
                <c:pt idx="12">
                  <c:v>4.4299999999999999E-2</c:v>
                </c:pt>
                <c:pt idx="13">
                  <c:v>4.3499999999999997E-2</c:v>
                </c:pt>
                <c:pt idx="14">
                  <c:v>4.3200000000000002E-2</c:v>
                </c:pt>
                <c:pt idx="15">
                  <c:v>4.3700000000000003E-2</c:v>
                </c:pt>
                <c:pt idx="16">
                  <c:v>4.5100000000000001E-2</c:v>
                </c:pt>
                <c:pt idx="17">
                  <c:v>3.9800000000000002E-2</c:v>
                </c:pt>
                <c:pt idx="18">
                  <c:v>3.3700000000000001E-2</c:v>
                </c:pt>
                <c:pt idx="19">
                  <c:v>3.3700000000000001E-2</c:v>
                </c:pt>
                <c:pt idx="20">
                  <c:v>3.6700000000000003E-2</c:v>
                </c:pt>
                <c:pt idx="21">
                  <c:v>3.5200000000000002E-2</c:v>
                </c:pt>
                <c:pt idx="22">
                  <c:v>2.9899999999999999E-2</c:v>
                </c:pt>
                <c:pt idx="23">
                  <c:v>2.6499999999999999E-2</c:v>
                </c:pt>
                <c:pt idx="24">
                  <c:v>2.3699999999999999E-2</c:v>
                </c:pt>
                <c:pt idx="25">
                  <c:v>2.4400000000000002E-2</c:v>
                </c:pt>
                <c:pt idx="26">
                  <c:v>2.1700000000000001E-2</c:v>
                </c:pt>
                <c:pt idx="27">
                  <c:v>2.1499999999999998E-2</c:v>
                </c:pt>
                <c:pt idx="28">
                  <c:v>0.02</c:v>
                </c:pt>
                <c:pt idx="29">
                  <c:v>1.95E-2</c:v>
                </c:pt>
                <c:pt idx="30">
                  <c:v>1.6500000000000001E-2</c:v>
                </c:pt>
                <c:pt idx="31">
                  <c:v>1.7399999999999999E-2</c:v>
                </c:pt>
                <c:pt idx="32">
                  <c:v>1.7299999999999999E-2</c:v>
                </c:pt>
                <c:pt idx="33">
                  <c:v>1.7299999999999999E-2</c:v>
                </c:pt>
                <c:pt idx="34">
                  <c:v>1.55E-2</c:v>
                </c:pt>
                <c:pt idx="35">
                  <c:v>1.4500000000000001E-2</c:v>
                </c:pt>
                <c:pt idx="36">
                  <c:v>1.37E-2</c:v>
                </c:pt>
                <c:pt idx="37">
                  <c:v>1.23E-2</c:v>
                </c:pt>
                <c:pt idx="38">
                  <c:v>1.12E-2</c:v>
                </c:pt>
                <c:pt idx="39">
                  <c:v>1.0200000000000001E-2</c:v>
                </c:pt>
                <c:pt idx="40">
                  <c:v>8.8000000000000005E-3</c:v>
                </c:pt>
                <c:pt idx="41">
                  <c:v>7.4000000000000003E-3</c:v>
                </c:pt>
                <c:pt idx="42">
                  <c:v>6.4000000000000003E-3</c:v>
                </c:pt>
                <c:pt idx="43">
                  <c:v>4.8999999999999998E-3</c:v>
                </c:pt>
                <c:pt idx="44">
                  <c:v>3.5999999999999999E-3</c:v>
                </c:pt>
                <c:pt idx="45">
                  <c:v>2.3999999999999998E-3</c:v>
                </c:pt>
                <c:pt idx="46">
                  <c:v>1.2999999999999999E-3</c:v>
                </c:pt>
                <c:pt idx="47">
                  <c:v>1.1999999999999999E-3</c:v>
                </c:pt>
                <c:pt idx="48">
                  <c:v>8.0000000000000004E-4</c:v>
                </c:pt>
                <c:pt idx="49">
                  <c:v>8.0000000000000004E-4</c:v>
                </c:pt>
                <c:pt idx="50">
                  <c:v>5.0000000000000001E-4</c:v>
                </c:pt>
                <c:pt idx="51">
                  <c:v>2.9999999999999997E-4</c:v>
                </c:pt>
                <c:pt idx="52">
                  <c:v>2.9999999999999997E-4</c:v>
                </c:pt>
                <c:pt idx="53">
                  <c:v>2.9999999999999997E-4</c:v>
                </c:pt>
                <c:pt idx="54">
                  <c:v>2.9999999999999997E-4</c:v>
                </c:pt>
                <c:pt idx="55">
                  <c:v>1E-4</c:v>
                </c:pt>
                <c:pt idx="56">
                  <c:v>1E-4</c:v>
                </c:pt>
                <c:pt idx="57">
                  <c:v>1E-4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1E49-453C-9923-73C6CFA3E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R01'!$AE$2:$AE$67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1.017087062652563E-4</c:v>
                </c:pt>
                <c:pt idx="5">
                  <c:v>4.0683482506102521E-4</c:v>
                </c:pt>
                <c:pt idx="6">
                  <c:v>4.5768917819365336E-4</c:v>
                </c:pt>
                <c:pt idx="7">
                  <c:v>1.1187957689178193E-3</c:v>
                </c:pt>
                <c:pt idx="8">
                  <c:v>2.5427176566314076E-3</c:v>
                </c:pt>
                <c:pt idx="9">
                  <c:v>4.8820179007323028E-3</c:v>
                </c:pt>
                <c:pt idx="10">
                  <c:v>6.7127746135069166E-3</c:v>
                </c:pt>
                <c:pt idx="11">
                  <c:v>1.0272579332790887E-2</c:v>
                </c:pt>
                <c:pt idx="12">
                  <c:v>1.4086655817737999E-2</c:v>
                </c:pt>
                <c:pt idx="13">
                  <c:v>1.9426362896663954E-2</c:v>
                </c:pt>
                <c:pt idx="14">
                  <c:v>2.5376322213181448E-2</c:v>
                </c:pt>
                <c:pt idx="15">
                  <c:v>2.7664768104149716E-2</c:v>
                </c:pt>
                <c:pt idx="16">
                  <c:v>3.4987794955248168E-2</c:v>
                </c:pt>
                <c:pt idx="17">
                  <c:v>3.46826688364524E-2</c:v>
                </c:pt>
                <c:pt idx="18">
                  <c:v>3.6259153783563876E-2</c:v>
                </c:pt>
                <c:pt idx="19">
                  <c:v>3.8395036615134256E-2</c:v>
                </c:pt>
                <c:pt idx="20">
                  <c:v>4.1395443449959317E-2</c:v>
                </c:pt>
                <c:pt idx="21">
                  <c:v>3.8395036615134256E-2</c:v>
                </c:pt>
                <c:pt idx="22">
                  <c:v>3.7479658258746947E-2</c:v>
                </c:pt>
                <c:pt idx="23">
                  <c:v>3.5394629780309196E-2</c:v>
                </c:pt>
                <c:pt idx="24">
                  <c:v>3.4530105777054516E-2</c:v>
                </c:pt>
                <c:pt idx="25">
                  <c:v>3.5242066720911312E-2</c:v>
                </c:pt>
                <c:pt idx="26">
                  <c:v>3.6157445077298615E-2</c:v>
                </c:pt>
                <c:pt idx="27">
                  <c:v>3.7479658258746947E-2</c:v>
                </c:pt>
                <c:pt idx="28">
                  <c:v>3.549633848657445E-2</c:v>
                </c:pt>
                <c:pt idx="29">
                  <c:v>3.0512611879576892E-2</c:v>
                </c:pt>
                <c:pt idx="30">
                  <c:v>2.9698942229454843E-2</c:v>
                </c:pt>
                <c:pt idx="31">
                  <c:v>3.0563466232709519E-2</c:v>
                </c:pt>
                <c:pt idx="32">
                  <c:v>2.9190398698128561E-2</c:v>
                </c:pt>
                <c:pt idx="33">
                  <c:v>2.7613913751017086E-2</c:v>
                </c:pt>
                <c:pt idx="34">
                  <c:v>2.8173311635475998E-2</c:v>
                </c:pt>
                <c:pt idx="35">
                  <c:v>2.6139137510170871E-2</c:v>
                </c:pt>
                <c:pt idx="36">
                  <c:v>2.6088283157038244E-2</c:v>
                </c:pt>
                <c:pt idx="37">
                  <c:v>2.5376322213181448E-2</c:v>
                </c:pt>
                <c:pt idx="38">
                  <c:v>2.2579332790886898E-2</c:v>
                </c:pt>
                <c:pt idx="39">
                  <c:v>1.8866965012205045E-2</c:v>
                </c:pt>
                <c:pt idx="40">
                  <c:v>1.7799023596419855E-2</c:v>
                </c:pt>
                <c:pt idx="41">
                  <c:v>1.6019121236777869E-2</c:v>
                </c:pt>
                <c:pt idx="42">
                  <c:v>1.1747355573637104E-2</c:v>
                </c:pt>
                <c:pt idx="43">
                  <c:v>1.3323840520748576E-2</c:v>
                </c:pt>
                <c:pt idx="44">
                  <c:v>1.017087062652563E-2</c:v>
                </c:pt>
                <c:pt idx="45">
                  <c:v>8.746948738812042E-3</c:v>
                </c:pt>
                <c:pt idx="46">
                  <c:v>7.5772986167615946E-3</c:v>
                </c:pt>
                <c:pt idx="47">
                  <c:v>7.3230268510984537E-3</c:v>
                </c:pt>
                <c:pt idx="48">
                  <c:v>6.4076484947111472E-3</c:v>
                </c:pt>
                <c:pt idx="49">
                  <c:v>4.2209113100081363E-3</c:v>
                </c:pt>
                <c:pt idx="50">
                  <c:v>2.9495524816924327E-3</c:v>
                </c:pt>
                <c:pt idx="51">
                  <c:v>2.1358828315703824E-3</c:v>
                </c:pt>
                <c:pt idx="52">
                  <c:v>1.4747762408462164E-3</c:v>
                </c:pt>
                <c:pt idx="53">
                  <c:v>1.4747762408462164E-3</c:v>
                </c:pt>
                <c:pt idx="54">
                  <c:v>9.6623270951993491E-4</c:v>
                </c:pt>
                <c:pt idx="55">
                  <c:v>8.1366965012205042E-4</c:v>
                </c:pt>
                <c:pt idx="56">
                  <c:v>7.6281529698942233E-4</c:v>
                </c:pt>
                <c:pt idx="57">
                  <c:v>4.5768917819365336E-4</c:v>
                </c:pt>
                <c:pt idx="58">
                  <c:v>4.0683482506102521E-4</c:v>
                </c:pt>
                <c:pt idx="59">
                  <c:v>4.0683482506102521E-4</c:v>
                </c:pt>
                <c:pt idx="60">
                  <c:v>4.0683482506102521E-4</c:v>
                </c:pt>
                <c:pt idx="61">
                  <c:v>2.0341741253051261E-4</c:v>
                </c:pt>
                <c:pt idx="62">
                  <c:v>3.0512611879576892E-4</c:v>
                </c:pt>
                <c:pt idx="63">
                  <c:v>5.0854353132628151E-5</c:v>
                </c:pt>
                <c:pt idx="64">
                  <c:v>0</c:v>
                </c:pt>
                <c:pt idx="65">
                  <c:v>1.017087062652563E-4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CA-465E-947E-BAC1F9DE6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faculty'!$AE$8:$AE$73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4.0000000000000002E-4</c:v>
                </c:pt>
                <c:pt idx="2">
                  <c:v>8.0000000000000004E-4</c:v>
                </c:pt>
                <c:pt idx="3">
                  <c:v>1.6000000000000001E-3</c:v>
                </c:pt>
                <c:pt idx="4">
                  <c:v>3.8999999999999998E-3</c:v>
                </c:pt>
                <c:pt idx="5">
                  <c:v>7.6E-3</c:v>
                </c:pt>
                <c:pt idx="6">
                  <c:v>1.1900000000000001E-2</c:v>
                </c:pt>
                <c:pt idx="7">
                  <c:v>1.7600000000000001E-2</c:v>
                </c:pt>
                <c:pt idx="8">
                  <c:v>2.2100000000000002E-2</c:v>
                </c:pt>
                <c:pt idx="9">
                  <c:v>2.7699999999999999E-2</c:v>
                </c:pt>
                <c:pt idx="10">
                  <c:v>3.0800000000000001E-2</c:v>
                </c:pt>
                <c:pt idx="11">
                  <c:v>3.3500000000000002E-2</c:v>
                </c:pt>
                <c:pt idx="12">
                  <c:v>3.49E-2</c:v>
                </c:pt>
                <c:pt idx="13">
                  <c:v>3.5200000000000002E-2</c:v>
                </c:pt>
                <c:pt idx="14">
                  <c:v>3.5799999999999998E-2</c:v>
                </c:pt>
                <c:pt idx="15">
                  <c:v>3.39E-2</c:v>
                </c:pt>
                <c:pt idx="16">
                  <c:v>3.3599999999999998E-2</c:v>
                </c:pt>
                <c:pt idx="17">
                  <c:v>3.1699999999999999E-2</c:v>
                </c:pt>
                <c:pt idx="18">
                  <c:v>0.03</c:v>
                </c:pt>
                <c:pt idx="19">
                  <c:v>2.9499999999999998E-2</c:v>
                </c:pt>
                <c:pt idx="20">
                  <c:v>3.0200000000000001E-2</c:v>
                </c:pt>
                <c:pt idx="21">
                  <c:v>2.92E-2</c:v>
                </c:pt>
                <c:pt idx="22">
                  <c:v>2.7699999999999999E-2</c:v>
                </c:pt>
                <c:pt idx="23">
                  <c:v>2.5499999999999998E-2</c:v>
                </c:pt>
                <c:pt idx="24">
                  <c:v>2.5000000000000001E-2</c:v>
                </c:pt>
                <c:pt idx="25">
                  <c:v>2.47E-2</c:v>
                </c:pt>
                <c:pt idx="26">
                  <c:v>2.58E-2</c:v>
                </c:pt>
                <c:pt idx="27">
                  <c:v>2.7E-2</c:v>
                </c:pt>
                <c:pt idx="28">
                  <c:v>2.52E-2</c:v>
                </c:pt>
                <c:pt idx="29">
                  <c:v>2.3300000000000001E-2</c:v>
                </c:pt>
                <c:pt idx="30">
                  <c:v>2.3699999999999999E-2</c:v>
                </c:pt>
                <c:pt idx="31">
                  <c:v>2.3E-2</c:v>
                </c:pt>
                <c:pt idx="32">
                  <c:v>2.2800000000000001E-2</c:v>
                </c:pt>
                <c:pt idx="33">
                  <c:v>2.3099999999999999E-2</c:v>
                </c:pt>
                <c:pt idx="34">
                  <c:v>2.2700000000000001E-2</c:v>
                </c:pt>
                <c:pt idx="35">
                  <c:v>2.1899999999999999E-2</c:v>
                </c:pt>
                <c:pt idx="36">
                  <c:v>2.1399999999999999E-2</c:v>
                </c:pt>
                <c:pt idx="37">
                  <c:v>0.02</c:v>
                </c:pt>
                <c:pt idx="38">
                  <c:v>1.9E-2</c:v>
                </c:pt>
                <c:pt idx="39">
                  <c:v>1.6299999999999999E-2</c:v>
                </c:pt>
                <c:pt idx="40">
                  <c:v>1.47E-2</c:v>
                </c:pt>
                <c:pt idx="41">
                  <c:v>1.29E-2</c:v>
                </c:pt>
                <c:pt idx="42">
                  <c:v>1.14E-2</c:v>
                </c:pt>
                <c:pt idx="43">
                  <c:v>1.0800000000000001E-2</c:v>
                </c:pt>
                <c:pt idx="44">
                  <c:v>8.8000000000000005E-3</c:v>
                </c:pt>
                <c:pt idx="45">
                  <c:v>6.3E-3</c:v>
                </c:pt>
                <c:pt idx="46">
                  <c:v>5.7999999999999996E-3</c:v>
                </c:pt>
                <c:pt idx="47">
                  <c:v>5.4000000000000003E-3</c:v>
                </c:pt>
                <c:pt idx="48">
                  <c:v>4.4999999999999997E-3</c:v>
                </c:pt>
                <c:pt idx="49">
                  <c:v>3.3999999999999998E-3</c:v>
                </c:pt>
                <c:pt idx="50">
                  <c:v>2.5999999999999999E-3</c:v>
                </c:pt>
                <c:pt idx="51">
                  <c:v>2.2000000000000001E-3</c:v>
                </c:pt>
                <c:pt idx="52">
                  <c:v>2.3E-3</c:v>
                </c:pt>
                <c:pt idx="53">
                  <c:v>1.6999999999999999E-3</c:v>
                </c:pt>
                <c:pt idx="54">
                  <c:v>1.1999999999999999E-3</c:v>
                </c:pt>
                <c:pt idx="55">
                  <c:v>1.1000000000000001E-3</c:v>
                </c:pt>
                <c:pt idx="56">
                  <c:v>1E-3</c:v>
                </c:pt>
                <c:pt idx="57">
                  <c:v>5.9999999999999995E-4</c:v>
                </c:pt>
                <c:pt idx="58">
                  <c:v>6.9999999999999999E-4</c:v>
                </c:pt>
                <c:pt idx="59">
                  <c:v>5.0000000000000001E-4</c:v>
                </c:pt>
                <c:pt idx="60">
                  <c:v>5.0000000000000001E-4</c:v>
                </c:pt>
                <c:pt idx="61">
                  <c:v>4.0000000000000002E-4</c:v>
                </c:pt>
                <c:pt idx="62">
                  <c:v>2.9999999999999997E-4</c:v>
                </c:pt>
                <c:pt idx="63">
                  <c:v>2.0000000000000001E-4</c:v>
                </c:pt>
                <c:pt idx="64">
                  <c:v>2.0000000000000001E-4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4CA-465E-947E-BAC1F9DE6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R01'!$AF$2:$AF$67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4.9304802287742826E-5</c:v>
                </c:pt>
                <c:pt idx="3">
                  <c:v>0</c:v>
                </c:pt>
                <c:pt idx="4">
                  <c:v>0</c:v>
                </c:pt>
                <c:pt idx="5">
                  <c:v>1.9721920915097131E-4</c:v>
                </c:pt>
                <c:pt idx="6">
                  <c:v>6.4096242974065671E-4</c:v>
                </c:pt>
                <c:pt idx="7">
                  <c:v>1.0354008480425994E-3</c:v>
                </c:pt>
                <c:pt idx="8">
                  <c:v>1.7749728823587417E-3</c:v>
                </c:pt>
                <c:pt idx="9">
                  <c:v>4.1416033921703975E-3</c:v>
                </c:pt>
                <c:pt idx="10">
                  <c:v>7.5929395523123954E-3</c:v>
                </c:pt>
                <c:pt idx="11">
                  <c:v>1.0107484468987279E-2</c:v>
                </c:pt>
                <c:pt idx="12">
                  <c:v>1.3213687013115077E-2</c:v>
                </c:pt>
                <c:pt idx="13">
                  <c:v>1.8390691253328074E-2</c:v>
                </c:pt>
                <c:pt idx="14">
                  <c:v>2.213785622719653E-2</c:v>
                </c:pt>
                <c:pt idx="15">
                  <c:v>2.9878710186372153E-2</c:v>
                </c:pt>
                <c:pt idx="16">
                  <c:v>3.1752292673306377E-2</c:v>
                </c:pt>
                <c:pt idx="17">
                  <c:v>3.7274430529533574E-2</c:v>
                </c:pt>
                <c:pt idx="18">
                  <c:v>3.7126516122670351E-2</c:v>
                </c:pt>
                <c:pt idx="19">
                  <c:v>3.8063307366137465E-2</c:v>
                </c:pt>
                <c:pt idx="20">
                  <c:v>3.8457745784439404E-2</c:v>
                </c:pt>
                <c:pt idx="21">
                  <c:v>4.1613253130854948E-2</c:v>
                </c:pt>
                <c:pt idx="22">
                  <c:v>3.766886894783552E-2</c:v>
                </c:pt>
                <c:pt idx="23">
                  <c:v>3.766886894783552E-2</c:v>
                </c:pt>
                <c:pt idx="24">
                  <c:v>3.5499457647174833E-2</c:v>
                </c:pt>
                <c:pt idx="25">
                  <c:v>3.3971008776254807E-2</c:v>
                </c:pt>
                <c:pt idx="26">
                  <c:v>3.3921703973967064E-2</c:v>
                </c:pt>
                <c:pt idx="27">
                  <c:v>3.520362883344838E-2</c:v>
                </c:pt>
                <c:pt idx="28">
                  <c:v>3.6239029681490974E-2</c:v>
                </c:pt>
                <c:pt idx="29">
                  <c:v>3.4069618380830294E-2</c:v>
                </c:pt>
                <c:pt idx="30">
                  <c:v>3.0026624593235383E-2</c:v>
                </c:pt>
                <c:pt idx="31">
                  <c:v>2.8843309338329553E-2</c:v>
                </c:pt>
                <c:pt idx="32">
                  <c:v>2.9040528547480526E-2</c:v>
                </c:pt>
                <c:pt idx="33">
                  <c:v>2.8054432501725669E-2</c:v>
                </c:pt>
                <c:pt idx="34">
                  <c:v>2.6624593235381126E-2</c:v>
                </c:pt>
                <c:pt idx="35">
                  <c:v>2.5687801991914012E-2</c:v>
                </c:pt>
                <c:pt idx="36">
                  <c:v>2.5145449166748841E-2</c:v>
                </c:pt>
                <c:pt idx="37">
                  <c:v>2.4849620353022385E-2</c:v>
                </c:pt>
                <c:pt idx="38">
                  <c:v>2.3617000295828815E-2</c:v>
                </c:pt>
                <c:pt idx="39">
                  <c:v>2.0708016960851987E-2</c:v>
                </c:pt>
                <c:pt idx="40">
                  <c:v>1.7749728823587416E-2</c:v>
                </c:pt>
                <c:pt idx="41">
                  <c:v>1.5481707918351247E-2</c:v>
                </c:pt>
                <c:pt idx="42">
                  <c:v>1.4890050290898333E-2</c:v>
                </c:pt>
                <c:pt idx="43">
                  <c:v>1.0748446898727936E-2</c:v>
                </c:pt>
                <c:pt idx="44">
                  <c:v>1.168523814219505E-2</c:v>
                </c:pt>
                <c:pt idx="45">
                  <c:v>8.7762548072182235E-3</c:v>
                </c:pt>
                <c:pt idx="46">
                  <c:v>7.7408539591756233E-3</c:v>
                </c:pt>
                <c:pt idx="47">
                  <c:v>6.7054531111330248E-3</c:v>
                </c:pt>
                <c:pt idx="48">
                  <c:v>6.0644906813923675E-3</c:v>
                </c:pt>
                <c:pt idx="49">
                  <c:v>5.6207474608026822E-3</c:v>
                </c:pt>
                <c:pt idx="50">
                  <c:v>3.6978601715807122E-3</c:v>
                </c:pt>
                <c:pt idx="51">
                  <c:v>2.8103737304013411E-3</c:v>
                </c:pt>
                <c:pt idx="52">
                  <c:v>1.6270584754955132E-3</c:v>
                </c:pt>
                <c:pt idx="53">
                  <c:v>9.8609604575485661E-4</c:v>
                </c:pt>
                <c:pt idx="54">
                  <c:v>1.3312296617690564E-3</c:v>
                </c:pt>
                <c:pt idx="55">
                  <c:v>8.8748644117937086E-4</c:v>
                </c:pt>
                <c:pt idx="56">
                  <c:v>7.8887683660388522E-4</c:v>
                </c:pt>
                <c:pt idx="57">
                  <c:v>4.4374322058968543E-4</c:v>
                </c:pt>
                <c:pt idx="58">
                  <c:v>2.9582881372645697E-4</c:v>
                </c:pt>
                <c:pt idx="59">
                  <c:v>1.9721920915097131E-4</c:v>
                </c:pt>
                <c:pt idx="60">
                  <c:v>4.4374322058968543E-4</c:v>
                </c:pt>
                <c:pt idx="61">
                  <c:v>1.9721920915097131E-4</c:v>
                </c:pt>
                <c:pt idx="62">
                  <c:v>1.4791440686322849E-4</c:v>
                </c:pt>
                <c:pt idx="63">
                  <c:v>2.9582881372645697E-4</c:v>
                </c:pt>
                <c:pt idx="64">
                  <c:v>9.8609604575485653E-5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65-4B6E-AAB2-899D29150A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faculty'!$AF$8:$AF$73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4.0000000000000002E-4</c:v>
                </c:pt>
                <c:pt idx="2">
                  <c:v>8.0000000000000004E-4</c:v>
                </c:pt>
                <c:pt idx="3">
                  <c:v>1.5E-3</c:v>
                </c:pt>
                <c:pt idx="4">
                  <c:v>3.8999999999999998E-3</c:v>
                </c:pt>
                <c:pt idx="5">
                  <c:v>7.1999999999999998E-3</c:v>
                </c:pt>
                <c:pt idx="6">
                  <c:v>1.2500000000000001E-2</c:v>
                </c:pt>
                <c:pt idx="7">
                  <c:v>1.77E-2</c:v>
                </c:pt>
                <c:pt idx="8">
                  <c:v>2.3599999999999999E-2</c:v>
                </c:pt>
                <c:pt idx="9">
                  <c:v>2.7400000000000001E-2</c:v>
                </c:pt>
                <c:pt idx="10">
                  <c:v>3.1199999999999999E-2</c:v>
                </c:pt>
                <c:pt idx="11">
                  <c:v>3.3399999999999999E-2</c:v>
                </c:pt>
                <c:pt idx="12">
                  <c:v>3.4799999999999998E-2</c:v>
                </c:pt>
                <c:pt idx="13">
                  <c:v>3.5400000000000001E-2</c:v>
                </c:pt>
                <c:pt idx="14">
                  <c:v>3.5299999999999998E-2</c:v>
                </c:pt>
                <c:pt idx="15">
                  <c:v>3.56E-2</c:v>
                </c:pt>
                <c:pt idx="16">
                  <c:v>3.3599999999999998E-2</c:v>
                </c:pt>
                <c:pt idx="17">
                  <c:v>3.27E-2</c:v>
                </c:pt>
                <c:pt idx="18">
                  <c:v>3.1199999999999999E-2</c:v>
                </c:pt>
                <c:pt idx="19">
                  <c:v>2.9100000000000001E-2</c:v>
                </c:pt>
                <c:pt idx="20">
                  <c:v>2.8500000000000001E-2</c:v>
                </c:pt>
                <c:pt idx="21">
                  <c:v>2.93E-2</c:v>
                </c:pt>
                <c:pt idx="22">
                  <c:v>2.81E-2</c:v>
                </c:pt>
                <c:pt idx="23">
                  <c:v>2.6700000000000002E-2</c:v>
                </c:pt>
                <c:pt idx="24">
                  <c:v>2.47E-2</c:v>
                </c:pt>
                <c:pt idx="25">
                  <c:v>2.41E-2</c:v>
                </c:pt>
                <c:pt idx="26">
                  <c:v>2.3800000000000002E-2</c:v>
                </c:pt>
                <c:pt idx="27">
                  <c:v>2.4899999999999999E-2</c:v>
                </c:pt>
                <c:pt idx="28">
                  <c:v>2.5999999999999999E-2</c:v>
                </c:pt>
                <c:pt idx="29">
                  <c:v>2.41E-2</c:v>
                </c:pt>
                <c:pt idx="30">
                  <c:v>2.23E-2</c:v>
                </c:pt>
                <c:pt idx="31">
                  <c:v>2.3099999999999999E-2</c:v>
                </c:pt>
                <c:pt idx="32">
                  <c:v>2.1899999999999999E-2</c:v>
                </c:pt>
                <c:pt idx="33">
                  <c:v>2.18E-2</c:v>
                </c:pt>
                <c:pt idx="34">
                  <c:v>2.1999999999999999E-2</c:v>
                </c:pt>
                <c:pt idx="35">
                  <c:v>2.1600000000000001E-2</c:v>
                </c:pt>
                <c:pt idx="36">
                  <c:v>2.0799999999999999E-2</c:v>
                </c:pt>
                <c:pt idx="37">
                  <c:v>2.0199999999999999E-2</c:v>
                </c:pt>
                <c:pt idx="38">
                  <c:v>1.8800000000000001E-2</c:v>
                </c:pt>
                <c:pt idx="39">
                  <c:v>1.77E-2</c:v>
                </c:pt>
                <c:pt idx="40">
                  <c:v>1.4999999999999999E-2</c:v>
                </c:pt>
                <c:pt idx="41">
                  <c:v>1.3299999999999999E-2</c:v>
                </c:pt>
                <c:pt idx="42">
                  <c:v>1.15E-2</c:v>
                </c:pt>
                <c:pt idx="43">
                  <c:v>1.01E-2</c:v>
                </c:pt>
                <c:pt idx="44">
                  <c:v>9.4999999999999998E-3</c:v>
                </c:pt>
                <c:pt idx="45">
                  <c:v>7.7000000000000002E-3</c:v>
                </c:pt>
                <c:pt idx="46">
                  <c:v>5.4999999999999997E-3</c:v>
                </c:pt>
                <c:pt idx="47">
                  <c:v>4.8999999999999998E-3</c:v>
                </c:pt>
                <c:pt idx="48">
                  <c:v>4.7000000000000002E-3</c:v>
                </c:pt>
                <c:pt idx="49">
                  <c:v>3.8999999999999998E-3</c:v>
                </c:pt>
                <c:pt idx="50">
                  <c:v>2.8E-3</c:v>
                </c:pt>
                <c:pt idx="51">
                  <c:v>2.3E-3</c:v>
                </c:pt>
                <c:pt idx="52">
                  <c:v>1.8E-3</c:v>
                </c:pt>
                <c:pt idx="53">
                  <c:v>1.9E-3</c:v>
                </c:pt>
                <c:pt idx="54">
                  <c:v>1.4E-3</c:v>
                </c:pt>
                <c:pt idx="55">
                  <c:v>1E-3</c:v>
                </c:pt>
                <c:pt idx="56">
                  <c:v>8.9999999999999998E-4</c:v>
                </c:pt>
                <c:pt idx="57">
                  <c:v>8.0000000000000004E-4</c:v>
                </c:pt>
                <c:pt idx="58">
                  <c:v>5.0000000000000001E-4</c:v>
                </c:pt>
                <c:pt idx="59">
                  <c:v>5.9999999999999995E-4</c:v>
                </c:pt>
                <c:pt idx="60">
                  <c:v>5.0000000000000001E-4</c:v>
                </c:pt>
                <c:pt idx="61">
                  <c:v>4.0000000000000002E-4</c:v>
                </c:pt>
                <c:pt idx="62">
                  <c:v>2.9999999999999997E-4</c:v>
                </c:pt>
                <c:pt idx="63">
                  <c:v>2.0000000000000001E-4</c:v>
                </c:pt>
                <c:pt idx="64">
                  <c:v>1E-4</c:v>
                </c:pt>
                <c:pt idx="65">
                  <c:v>2.0000000000000001E-4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9565-4B6E-AAB2-899D29150A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R01'!$AG$2:$AG$67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4.783087004352609E-5</c:v>
                </c:pt>
                <c:pt idx="4">
                  <c:v>9.566174008705218E-5</c:v>
                </c:pt>
                <c:pt idx="5">
                  <c:v>1.4349261013057828E-4</c:v>
                </c:pt>
                <c:pt idx="6">
                  <c:v>5.7397044052231311E-4</c:v>
                </c:pt>
                <c:pt idx="7">
                  <c:v>1.1479408810446262E-3</c:v>
                </c:pt>
                <c:pt idx="8">
                  <c:v>2.2002200220022001E-3</c:v>
                </c:pt>
                <c:pt idx="9">
                  <c:v>3.3003300330033004E-3</c:v>
                </c:pt>
                <c:pt idx="10">
                  <c:v>6.074520495527814E-3</c:v>
                </c:pt>
                <c:pt idx="11">
                  <c:v>1.0666284019706318E-2</c:v>
                </c:pt>
                <c:pt idx="12">
                  <c:v>1.4731907973406037E-2</c:v>
                </c:pt>
                <c:pt idx="13">
                  <c:v>1.8080068876452863E-2</c:v>
                </c:pt>
                <c:pt idx="14">
                  <c:v>2.2528339790500788E-2</c:v>
                </c:pt>
                <c:pt idx="15">
                  <c:v>2.6067824173721721E-2</c:v>
                </c:pt>
                <c:pt idx="16">
                  <c:v>3.4629549911512889E-2</c:v>
                </c:pt>
                <c:pt idx="17">
                  <c:v>3.6064476012818675E-2</c:v>
                </c:pt>
                <c:pt idx="18">
                  <c:v>3.864734299516908E-2</c:v>
                </c:pt>
                <c:pt idx="19">
                  <c:v>3.9173482565647871E-2</c:v>
                </c:pt>
                <c:pt idx="20">
                  <c:v>3.907782082556082E-2</c:v>
                </c:pt>
                <c:pt idx="21">
                  <c:v>3.9460467785909024E-2</c:v>
                </c:pt>
                <c:pt idx="22">
                  <c:v>4.0034438226431338E-2</c:v>
                </c:pt>
                <c:pt idx="23">
                  <c:v>3.7212416893863301E-2</c:v>
                </c:pt>
                <c:pt idx="24">
                  <c:v>3.697326254364567E-2</c:v>
                </c:pt>
                <c:pt idx="25">
                  <c:v>3.2477160759554216E-2</c:v>
                </c:pt>
                <c:pt idx="26">
                  <c:v>3.1903190319031903E-2</c:v>
                </c:pt>
                <c:pt idx="27">
                  <c:v>3.2955469459989478E-2</c:v>
                </c:pt>
                <c:pt idx="28">
                  <c:v>3.4533888171425837E-2</c:v>
                </c:pt>
                <c:pt idx="29">
                  <c:v>3.472521165159994E-2</c:v>
                </c:pt>
                <c:pt idx="30">
                  <c:v>3.1520543358683692E-2</c:v>
                </c:pt>
                <c:pt idx="31">
                  <c:v>2.865069115607213E-2</c:v>
                </c:pt>
                <c:pt idx="32">
                  <c:v>2.7981058975462762E-2</c:v>
                </c:pt>
                <c:pt idx="33">
                  <c:v>2.8076720715549817E-2</c:v>
                </c:pt>
                <c:pt idx="34">
                  <c:v>2.7072272444635767E-2</c:v>
                </c:pt>
                <c:pt idx="35">
                  <c:v>2.6067824173721721E-2</c:v>
                </c:pt>
                <c:pt idx="36">
                  <c:v>2.3963265891806571E-2</c:v>
                </c:pt>
                <c:pt idx="37">
                  <c:v>2.3389295451284257E-2</c:v>
                </c:pt>
                <c:pt idx="38">
                  <c:v>2.3628449801501888E-2</c:v>
                </c:pt>
                <c:pt idx="39">
                  <c:v>2.1189075429282059E-2</c:v>
                </c:pt>
                <c:pt idx="40">
                  <c:v>1.9132348017410438E-2</c:v>
                </c:pt>
                <c:pt idx="41">
                  <c:v>1.6214664944755344E-2</c:v>
                </c:pt>
                <c:pt idx="42">
                  <c:v>1.4253599272970775E-2</c:v>
                </c:pt>
                <c:pt idx="43">
                  <c:v>1.3296981872100254E-2</c:v>
                </c:pt>
                <c:pt idx="44">
                  <c:v>9.1356961783134842E-3</c:v>
                </c:pt>
                <c:pt idx="45">
                  <c:v>1.0474960539532214E-2</c:v>
                </c:pt>
                <c:pt idx="46">
                  <c:v>7.987755297268858E-3</c:v>
                </c:pt>
                <c:pt idx="47">
                  <c:v>6.8876452862677573E-3</c:v>
                </c:pt>
                <c:pt idx="48">
                  <c:v>5.4048883149184481E-3</c:v>
                </c:pt>
                <c:pt idx="49">
                  <c:v>5.5483809250490264E-3</c:v>
                </c:pt>
                <c:pt idx="50">
                  <c:v>4.8787487444396614E-3</c:v>
                </c:pt>
                <c:pt idx="51">
                  <c:v>2.6785287224374613E-3</c:v>
                </c:pt>
                <c:pt idx="52">
                  <c:v>2.2480508920457265E-3</c:v>
                </c:pt>
                <c:pt idx="53">
                  <c:v>1.5305878413928349E-3</c:v>
                </c:pt>
                <c:pt idx="54">
                  <c:v>1.0522791409575741E-3</c:v>
                </c:pt>
                <c:pt idx="55">
                  <c:v>1.1957717510881524E-3</c:v>
                </c:pt>
                <c:pt idx="56">
                  <c:v>8.6095566078346966E-4</c:v>
                </c:pt>
                <c:pt idx="57">
                  <c:v>6.2180131056583916E-4</c:v>
                </c:pt>
                <c:pt idx="58">
                  <c:v>4.3047783039173483E-4</c:v>
                </c:pt>
                <c:pt idx="59">
                  <c:v>2.3915435021763047E-4</c:v>
                </c:pt>
                <c:pt idx="60">
                  <c:v>9.566174008705218E-5</c:v>
                </c:pt>
                <c:pt idx="61">
                  <c:v>2.8698522026115655E-4</c:v>
                </c:pt>
                <c:pt idx="62">
                  <c:v>1.9132348017410436E-4</c:v>
                </c:pt>
                <c:pt idx="63">
                  <c:v>4.783087004352609E-5</c:v>
                </c:pt>
                <c:pt idx="64">
                  <c:v>1.4349261013057828E-4</c:v>
                </c:pt>
                <c:pt idx="65">
                  <c:v>9.566174008705218E-5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6B-4149-92D0-C112E0B796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faculty'!$AG$8:$AG$73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5.0000000000000001E-4</c:v>
                </c:pt>
                <c:pt idx="2">
                  <c:v>8.9999999999999998E-4</c:v>
                </c:pt>
                <c:pt idx="3">
                  <c:v>1.5E-3</c:v>
                </c:pt>
                <c:pt idx="4">
                  <c:v>3.7000000000000002E-3</c:v>
                </c:pt>
                <c:pt idx="5">
                  <c:v>7.7000000000000002E-3</c:v>
                </c:pt>
                <c:pt idx="6">
                  <c:v>1.2200000000000001E-2</c:v>
                </c:pt>
                <c:pt idx="7">
                  <c:v>1.83E-2</c:v>
                </c:pt>
                <c:pt idx="8">
                  <c:v>2.41E-2</c:v>
                </c:pt>
                <c:pt idx="9">
                  <c:v>2.86E-2</c:v>
                </c:pt>
                <c:pt idx="10">
                  <c:v>3.1399999999999997E-2</c:v>
                </c:pt>
                <c:pt idx="11">
                  <c:v>3.4299999999999997E-2</c:v>
                </c:pt>
                <c:pt idx="12">
                  <c:v>3.5000000000000003E-2</c:v>
                </c:pt>
                <c:pt idx="13">
                  <c:v>3.5999999999999997E-2</c:v>
                </c:pt>
                <c:pt idx="14">
                  <c:v>3.56E-2</c:v>
                </c:pt>
                <c:pt idx="15">
                  <c:v>3.49E-2</c:v>
                </c:pt>
                <c:pt idx="16">
                  <c:v>3.49E-2</c:v>
                </c:pt>
                <c:pt idx="17">
                  <c:v>3.27E-2</c:v>
                </c:pt>
                <c:pt idx="18">
                  <c:v>3.1800000000000002E-2</c:v>
                </c:pt>
                <c:pt idx="19">
                  <c:v>3.04E-2</c:v>
                </c:pt>
                <c:pt idx="20">
                  <c:v>2.8400000000000002E-2</c:v>
                </c:pt>
                <c:pt idx="21">
                  <c:v>2.7799999999999998E-2</c:v>
                </c:pt>
                <c:pt idx="22">
                  <c:v>2.8299999999999999E-2</c:v>
                </c:pt>
                <c:pt idx="23">
                  <c:v>2.7E-2</c:v>
                </c:pt>
                <c:pt idx="24">
                  <c:v>2.58E-2</c:v>
                </c:pt>
                <c:pt idx="25">
                  <c:v>2.3699999999999999E-2</c:v>
                </c:pt>
                <c:pt idx="26">
                  <c:v>2.3099999999999999E-2</c:v>
                </c:pt>
                <c:pt idx="27">
                  <c:v>2.29E-2</c:v>
                </c:pt>
                <c:pt idx="28">
                  <c:v>2.4E-2</c:v>
                </c:pt>
                <c:pt idx="29">
                  <c:v>2.5000000000000001E-2</c:v>
                </c:pt>
                <c:pt idx="30">
                  <c:v>2.29E-2</c:v>
                </c:pt>
                <c:pt idx="31">
                  <c:v>2.1499999999999998E-2</c:v>
                </c:pt>
                <c:pt idx="32">
                  <c:v>2.23E-2</c:v>
                </c:pt>
                <c:pt idx="33">
                  <c:v>2.1000000000000001E-2</c:v>
                </c:pt>
                <c:pt idx="34">
                  <c:v>2.07E-2</c:v>
                </c:pt>
                <c:pt idx="35">
                  <c:v>2.0799999999999999E-2</c:v>
                </c:pt>
                <c:pt idx="36">
                  <c:v>2.07E-2</c:v>
                </c:pt>
                <c:pt idx="37">
                  <c:v>1.9400000000000001E-2</c:v>
                </c:pt>
                <c:pt idx="38">
                  <c:v>1.8599999999999998E-2</c:v>
                </c:pt>
                <c:pt idx="39">
                  <c:v>1.7600000000000001E-2</c:v>
                </c:pt>
                <c:pt idx="40">
                  <c:v>1.61E-2</c:v>
                </c:pt>
                <c:pt idx="41">
                  <c:v>1.3299999999999999E-2</c:v>
                </c:pt>
                <c:pt idx="42">
                  <c:v>1.17E-2</c:v>
                </c:pt>
                <c:pt idx="43">
                  <c:v>1.01E-2</c:v>
                </c:pt>
                <c:pt idx="44">
                  <c:v>8.8999999999999999E-3</c:v>
                </c:pt>
                <c:pt idx="45">
                  <c:v>8.2000000000000007E-3</c:v>
                </c:pt>
                <c:pt idx="46">
                  <c:v>6.6E-3</c:v>
                </c:pt>
                <c:pt idx="47">
                  <c:v>4.7000000000000002E-3</c:v>
                </c:pt>
                <c:pt idx="48">
                  <c:v>4.1000000000000003E-3</c:v>
                </c:pt>
                <c:pt idx="49">
                  <c:v>4.0000000000000001E-3</c:v>
                </c:pt>
                <c:pt idx="50">
                  <c:v>3.3E-3</c:v>
                </c:pt>
                <c:pt idx="51">
                  <c:v>2.3E-3</c:v>
                </c:pt>
                <c:pt idx="52">
                  <c:v>1.9E-3</c:v>
                </c:pt>
                <c:pt idx="53">
                  <c:v>1.5E-3</c:v>
                </c:pt>
                <c:pt idx="54">
                  <c:v>1.5E-3</c:v>
                </c:pt>
                <c:pt idx="55">
                  <c:v>1.1999999999999999E-3</c:v>
                </c:pt>
                <c:pt idx="56">
                  <c:v>8.0000000000000004E-4</c:v>
                </c:pt>
                <c:pt idx="57">
                  <c:v>6.9999999999999999E-4</c:v>
                </c:pt>
                <c:pt idx="58">
                  <c:v>6.9999999999999999E-4</c:v>
                </c:pt>
                <c:pt idx="59">
                  <c:v>4.0000000000000002E-4</c:v>
                </c:pt>
                <c:pt idx="60">
                  <c:v>4.0000000000000002E-4</c:v>
                </c:pt>
                <c:pt idx="61">
                  <c:v>2.9999999999999997E-4</c:v>
                </c:pt>
                <c:pt idx="62">
                  <c:v>2.9999999999999997E-4</c:v>
                </c:pt>
                <c:pt idx="63">
                  <c:v>2.0000000000000001E-4</c:v>
                </c:pt>
                <c:pt idx="64">
                  <c:v>2.0000000000000001E-4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546B-4149-92D0-C112E0B796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R01'!$AH$2:$AH$67</c:f>
              <c:numCache>
                <c:formatCode>0.0%</c:formatCode>
                <c:ptCount val="66"/>
                <c:pt idx="0">
                  <c:v>4.1204829205982944E-5</c:v>
                </c:pt>
                <c:pt idx="1">
                  <c:v>1.2361448761794881E-4</c:v>
                </c:pt>
                <c:pt idx="2">
                  <c:v>4.1204829205982944E-5</c:v>
                </c:pt>
                <c:pt idx="3">
                  <c:v>0</c:v>
                </c:pt>
                <c:pt idx="4">
                  <c:v>1.2361448761794881E-4</c:v>
                </c:pt>
                <c:pt idx="5">
                  <c:v>4.1204829205982943E-4</c:v>
                </c:pt>
                <c:pt idx="6">
                  <c:v>8.2409658411965886E-4</c:v>
                </c:pt>
                <c:pt idx="7">
                  <c:v>1.6069883390333348E-3</c:v>
                </c:pt>
                <c:pt idx="8">
                  <c:v>3.1315670196547037E-3</c:v>
                </c:pt>
                <c:pt idx="9">
                  <c:v>4.9857843339239363E-3</c:v>
                </c:pt>
                <c:pt idx="10">
                  <c:v>6.7987968189871855E-3</c:v>
                </c:pt>
                <c:pt idx="11">
                  <c:v>1.0136387984671804E-2</c:v>
                </c:pt>
                <c:pt idx="12">
                  <c:v>1.5328196464625654E-2</c:v>
                </c:pt>
                <c:pt idx="13">
                  <c:v>2.0231571140137624E-2</c:v>
                </c:pt>
                <c:pt idx="14">
                  <c:v>2.3074704355350448E-2</c:v>
                </c:pt>
                <c:pt idx="15">
                  <c:v>2.7730850055626519E-2</c:v>
                </c:pt>
                <c:pt idx="16">
                  <c:v>2.9585067369895753E-2</c:v>
                </c:pt>
                <c:pt idx="17">
                  <c:v>3.7249165602208575E-2</c:v>
                </c:pt>
                <c:pt idx="18">
                  <c:v>3.8032057357122256E-2</c:v>
                </c:pt>
                <c:pt idx="19">
                  <c:v>3.9927479500597468E-2</c:v>
                </c:pt>
                <c:pt idx="20">
                  <c:v>3.8320491161564135E-2</c:v>
                </c:pt>
                <c:pt idx="21">
                  <c:v>3.9020973258065847E-2</c:v>
                </c:pt>
                <c:pt idx="22">
                  <c:v>3.8485310478388067E-2</c:v>
                </c:pt>
                <c:pt idx="23">
                  <c:v>3.9103382916477809E-2</c:v>
                </c:pt>
                <c:pt idx="24">
                  <c:v>3.6219044872059007E-2</c:v>
                </c:pt>
                <c:pt idx="25">
                  <c:v>3.4364827557789773E-2</c:v>
                </c:pt>
                <c:pt idx="26">
                  <c:v>3.0986031562899172E-2</c:v>
                </c:pt>
                <c:pt idx="27">
                  <c:v>3.0409163954015411E-2</c:v>
                </c:pt>
                <c:pt idx="28">
                  <c:v>3.1068441221311138E-2</c:v>
                </c:pt>
                <c:pt idx="29">
                  <c:v>3.2799044047962418E-2</c:v>
                </c:pt>
                <c:pt idx="30">
                  <c:v>3.2551815072726524E-2</c:v>
                </c:pt>
                <c:pt idx="31">
                  <c:v>2.9502657711483787E-2</c:v>
                </c:pt>
                <c:pt idx="32">
                  <c:v>2.6577114837858996E-2</c:v>
                </c:pt>
                <c:pt idx="33">
                  <c:v>2.7277596934360708E-2</c:v>
                </c:pt>
                <c:pt idx="34">
                  <c:v>2.7071572788330792E-2</c:v>
                </c:pt>
                <c:pt idx="35">
                  <c:v>2.5423379620091474E-2</c:v>
                </c:pt>
                <c:pt idx="36">
                  <c:v>2.46404878651778E-2</c:v>
                </c:pt>
                <c:pt idx="37">
                  <c:v>2.2374222258848737E-2</c:v>
                </c:pt>
                <c:pt idx="38">
                  <c:v>2.1920969137582926E-2</c:v>
                </c:pt>
                <c:pt idx="39">
                  <c:v>2.1179282211875233E-2</c:v>
                </c:pt>
                <c:pt idx="40">
                  <c:v>1.9778318018871813E-2</c:v>
                </c:pt>
                <c:pt idx="41">
                  <c:v>1.792410070460258E-2</c:v>
                </c:pt>
                <c:pt idx="42">
                  <c:v>1.3886027442416252E-2</c:v>
                </c:pt>
                <c:pt idx="43">
                  <c:v>1.3350364662738473E-2</c:v>
                </c:pt>
                <c:pt idx="44">
                  <c:v>1.161976183608719E-2</c:v>
                </c:pt>
                <c:pt idx="45">
                  <c:v>8.6942189624623998E-3</c:v>
                </c:pt>
                <c:pt idx="46">
                  <c:v>8.9414479376982974E-3</c:v>
                </c:pt>
                <c:pt idx="47">
                  <c:v>7.2932547694589808E-3</c:v>
                </c:pt>
                <c:pt idx="48">
                  <c:v>6.3867485269273562E-3</c:v>
                </c:pt>
                <c:pt idx="49">
                  <c:v>4.6561457002760719E-3</c:v>
                </c:pt>
                <c:pt idx="50">
                  <c:v>4.614940871070089E-3</c:v>
                </c:pt>
                <c:pt idx="51">
                  <c:v>4.3265070666282084E-3</c:v>
                </c:pt>
                <c:pt idx="52">
                  <c:v>2.6783138983888914E-3</c:v>
                </c:pt>
                <c:pt idx="53">
                  <c:v>2.2662656063290616E-3</c:v>
                </c:pt>
                <c:pt idx="54">
                  <c:v>1.1949400469735054E-3</c:v>
                </c:pt>
                <c:pt idx="55">
                  <c:v>8.6530141332564179E-4</c:v>
                </c:pt>
                <c:pt idx="56">
                  <c:v>8.2409658411965886E-4</c:v>
                </c:pt>
                <c:pt idx="57">
                  <c:v>5.7686760888376112E-4</c:v>
                </c:pt>
                <c:pt idx="58">
                  <c:v>3.7084346285384649E-4</c:v>
                </c:pt>
                <c:pt idx="59">
                  <c:v>3.2963863364786355E-4</c:v>
                </c:pt>
                <c:pt idx="60">
                  <c:v>2.4722897523589762E-4</c:v>
                </c:pt>
                <c:pt idx="61">
                  <c:v>8.2409658411965888E-5</c:v>
                </c:pt>
                <c:pt idx="62">
                  <c:v>2.4722897523589762E-4</c:v>
                </c:pt>
                <c:pt idx="63">
                  <c:v>8.2409658411965888E-5</c:v>
                </c:pt>
                <c:pt idx="64">
                  <c:v>0</c:v>
                </c:pt>
                <c:pt idx="65">
                  <c:v>8.2409658411965888E-5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6E-4AB5-AEC1-985BDC171F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faculty'!$AH$8:$AH$73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5.0000000000000001E-4</c:v>
                </c:pt>
                <c:pt idx="2">
                  <c:v>8.9999999999999998E-4</c:v>
                </c:pt>
                <c:pt idx="3">
                  <c:v>1.5E-3</c:v>
                </c:pt>
                <c:pt idx="4">
                  <c:v>3.5999999999999999E-3</c:v>
                </c:pt>
                <c:pt idx="5">
                  <c:v>7.6E-3</c:v>
                </c:pt>
                <c:pt idx="6">
                  <c:v>1.2699999999999999E-2</c:v>
                </c:pt>
                <c:pt idx="7">
                  <c:v>1.8700000000000001E-2</c:v>
                </c:pt>
                <c:pt idx="8">
                  <c:v>2.4799999999999999E-2</c:v>
                </c:pt>
                <c:pt idx="9">
                  <c:v>2.9100000000000001E-2</c:v>
                </c:pt>
                <c:pt idx="10">
                  <c:v>3.2599999999999997E-2</c:v>
                </c:pt>
                <c:pt idx="11">
                  <c:v>3.44E-2</c:v>
                </c:pt>
                <c:pt idx="12">
                  <c:v>3.6299999999999999E-2</c:v>
                </c:pt>
                <c:pt idx="13">
                  <c:v>3.5999999999999997E-2</c:v>
                </c:pt>
                <c:pt idx="14">
                  <c:v>3.6499999999999998E-2</c:v>
                </c:pt>
                <c:pt idx="15">
                  <c:v>3.5400000000000001E-2</c:v>
                </c:pt>
                <c:pt idx="16">
                  <c:v>3.4500000000000003E-2</c:v>
                </c:pt>
                <c:pt idx="17">
                  <c:v>3.4099999999999998E-2</c:v>
                </c:pt>
                <c:pt idx="18">
                  <c:v>3.2000000000000001E-2</c:v>
                </c:pt>
                <c:pt idx="19">
                  <c:v>3.1E-2</c:v>
                </c:pt>
                <c:pt idx="20">
                  <c:v>2.9499999999999998E-2</c:v>
                </c:pt>
                <c:pt idx="21">
                  <c:v>2.75E-2</c:v>
                </c:pt>
                <c:pt idx="22">
                  <c:v>2.69E-2</c:v>
                </c:pt>
                <c:pt idx="23">
                  <c:v>2.7199999999999998E-2</c:v>
                </c:pt>
                <c:pt idx="24">
                  <c:v>2.6100000000000002E-2</c:v>
                </c:pt>
                <c:pt idx="25">
                  <c:v>2.47E-2</c:v>
                </c:pt>
                <c:pt idx="26">
                  <c:v>2.2599999999999999E-2</c:v>
                </c:pt>
                <c:pt idx="27">
                  <c:v>2.23E-2</c:v>
                </c:pt>
                <c:pt idx="28">
                  <c:v>2.2100000000000002E-2</c:v>
                </c:pt>
                <c:pt idx="29">
                  <c:v>2.3099999999999999E-2</c:v>
                </c:pt>
                <c:pt idx="30">
                  <c:v>2.4E-2</c:v>
                </c:pt>
                <c:pt idx="31">
                  <c:v>2.1899999999999999E-2</c:v>
                </c:pt>
                <c:pt idx="32">
                  <c:v>2.06E-2</c:v>
                </c:pt>
                <c:pt idx="33">
                  <c:v>2.12E-2</c:v>
                </c:pt>
                <c:pt idx="34">
                  <c:v>2.01E-2</c:v>
                </c:pt>
                <c:pt idx="35">
                  <c:v>1.9599999999999999E-2</c:v>
                </c:pt>
                <c:pt idx="36">
                  <c:v>1.95E-2</c:v>
                </c:pt>
                <c:pt idx="37">
                  <c:v>1.9300000000000001E-2</c:v>
                </c:pt>
                <c:pt idx="38">
                  <c:v>1.7899999999999999E-2</c:v>
                </c:pt>
                <c:pt idx="39">
                  <c:v>1.7100000000000001E-2</c:v>
                </c:pt>
                <c:pt idx="40">
                  <c:v>1.5599999999999999E-2</c:v>
                </c:pt>
                <c:pt idx="41">
                  <c:v>1.41E-2</c:v>
                </c:pt>
                <c:pt idx="42">
                  <c:v>1.17E-2</c:v>
                </c:pt>
                <c:pt idx="43">
                  <c:v>1.0200000000000001E-2</c:v>
                </c:pt>
                <c:pt idx="44">
                  <c:v>8.8999999999999999E-3</c:v>
                </c:pt>
                <c:pt idx="45">
                  <c:v>7.6E-3</c:v>
                </c:pt>
                <c:pt idx="46">
                  <c:v>7.0000000000000001E-3</c:v>
                </c:pt>
                <c:pt idx="47">
                  <c:v>5.7000000000000002E-3</c:v>
                </c:pt>
                <c:pt idx="48">
                  <c:v>4.1000000000000003E-3</c:v>
                </c:pt>
                <c:pt idx="49">
                  <c:v>3.3999999999999998E-3</c:v>
                </c:pt>
                <c:pt idx="50">
                  <c:v>3.3E-3</c:v>
                </c:pt>
                <c:pt idx="51">
                  <c:v>2.8E-3</c:v>
                </c:pt>
                <c:pt idx="52">
                  <c:v>1.9E-3</c:v>
                </c:pt>
                <c:pt idx="53">
                  <c:v>1.6000000000000001E-3</c:v>
                </c:pt>
                <c:pt idx="54">
                  <c:v>1.2999999999999999E-3</c:v>
                </c:pt>
                <c:pt idx="55">
                  <c:v>1.1999999999999999E-3</c:v>
                </c:pt>
                <c:pt idx="56">
                  <c:v>8.9999999999999998E-4</c:v>
                </c:pt>
                <c:pt idx="57">
                  <c:v>5.9999999999999995E-4</c:v>
                </c:pt>
                <c:pt idx="58">
                  <c:v>5.9999999999999995E-4</c:v>
                </c:pt>
                <c:pt idx="59">
                  <c:v>5.9999999999999995E-4</c:v>
                </c:pt>
                <c:pt idx="60">
                  <c:v>2.9999999999999997E-4</c:v>
                </c:pt>
                <c:pt idx="61">
                  <c:v>2.9999999999999997E-4</c:v>
                </c:pt>
                <c:pt idx="62">
                  <c:v>2.9999999999999997E-4</c:v>
                </c:pt>
                <c:pt idx="63">
                  <c:v>2.0000000000000001E-4</c:v>
                </c:pt>
                <c:pt idx="64">
                  <c:v>2.0000000000000001E-4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916E-4AB5-AEC1-985BDC171F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R01'!$AI$2:$AI$67</c:f>
              <c:numCache>
                <c:formatCode>0.0%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1.1775788977861517E-4</c:v>
                </c:pt>
                <c:pt idx="3">
                  <c:v>1.1775788977861517E-4</c:v>
                </c:pt>
                <c:pt idx="4">
                  <c:v>1.9626314963102528E-4</c:v>
                </c:pt>
                <c:pt idx="5">
                  <c:v>2.3551577955723034E-4</c:v>
                </c:pt>
                <c:pt idx="6">
                  <c:v>8.6355785837651119E-4</c:v>
                </c:pt>
                <c:pt idx="7">
                  <c:v>1.3345894174909719E-3</c:v>
                </c:pt>
                <c:pt idx="8">
                  <c:v>2.5514209452033288E-3</c:v>
                </c:pt>
                <c:pt idx="9">
                  <c:v>5.4561155597425024E-3</c:v>
                </c:pt>
                <c:pt idx="10">
                  <c:v>7.9290312450934208E-3</c:v>
                </c:pt>
                <c:pt idx="11">
                  <c:v>9.8131574815512636E-3</c:v>
                </c:pt>
                <c:pt idx="12">
                  <c:v>1.452347307269587E-2</c:v>
                </c:pt>
                <c:pt idx="13">
                  <c:v>2.048987282147904E-2</c:v>
                </c:pt>
                <c:pt idx="14">
                  <c:v>2.4846914743287801E-2</c:v>
                </c:pt>
                <c:pt idx="15">
                  <c:v>2.7908619877531796E-2</c:v>
                </c:pt>
                <c:pt idx="16">
                  <c:v>3.1951640759930913E-2</c:v>
                </c:pt>
                <c:pt idx="17">
                  <c:v>3.312921965771707E-2</c:v>
                </c:pt>
                <c:pt idx="18">
                  <c:v>3.9448893075836079E-2</c:v>
                </c:pt>
                <c:pt idx="19">
                  <c:v>3.9959177264876744E-2</c:v>
                </c:pt>
                <c:pt idx="20">
                  <c:v>4.1176008792589106E-2</c:v>
                </c:pt>
                <c:pt idx="21">
                  <c:v>3.8075051028418905E-2</c:v>
                </c:pt>
                <c:pt idx="22">
                  <c:v>3.8820850997016799E-2</c:v>
                </c:pt>
                <c:pt idx="23">
                  <c:v>3.72507457999686E-2</c:v>
                </c:pt>
                <c:pt idx="24">
                  <c:v>3.9017114146647824E-2</c:v>
                </c:pt>
                <c:pt idx="25">
                  <c:v>3.4777830114617679E-2</c:v>
                </c:pt>
                <c:pt idx="26">
                  <c:v>3.2422672319045373E-2</c:v>
                </c:pt>
                <c:pt idx="27">
                  <c:v>3.0224525043177894E-2</c:v>
                </c:pt>
                <c:pt idx="28">
                  <c:v>2.9321714554875176E-2</c:v>
                </c:pt>
                <c:pt idx="29">
                  <c:v>3.0420788192808919E-2</c:v>
                </c:pt>
                <c:pt idx="30">
                  <c:v>3.0420788192808919E-2</c:v>
                </c:pt>
                <c:pt idx="31">
                  <c:v>3.2147903909561938E-2</c:v>
                </c:pt>
                <c:pt idx="32">
                  <c:v>2.7476840948343538E-2</c:v>
                </c:pt>
                <c:pt idx="33">
                  <c:v>2.4415135814099546E-2</c:v>
                </c:pt>
                <c:pt idx="34">
                  <c:v>2.5435704192180875E-2</c:v>
                </c:pt>
                <c:pt idx="35">
                  <c:v>2.547495682210708E-2</c:v>
                </c:pt>
                <c:pt idx="36">
                  <c:v>2.3944104254985082E-2</c:v>
                </c:pt>
                <c:pt idx="37">
                  <c:v>2.2413251687863088E-2</c:v>
                </c:pt>
                <c:pt idx="38">
                  <c:v>2.1078662270372115E-2</c:v>
                </c:pt>
                <c:pt idx="39">
                  <c:v>1.9861830742659757E-2</c:v>
                </c:pt>
                <c:pt idx="40">
                  <c:v>1.9194536033914272E-2</c:v>
                </c:pt>
                <c:pt idx="41">
                  <c:v>1.7585178206939864E-2</c:v>
                </c:pt>
                <c:pt idx="42">
                  <c:v>1.6721620348563355E-2</c:v>
                </c:pt>
                <c:pt idx="43">
                  <c:v>1.2757104726016643E-2</c:v>
                </c:pt>
                <c:pt idx="44">
                  <c:v>1.1461767938451876E-2</c:v>
                </c:pt>
                <c:pt idx="45">
                  <c:v>1.0048673261108493E-2</c:v>
                </c:pt>
                <c:pt idx="46">
                  <c:v>7.615010205683781E-3</c:v>
                </c:pt>
                <c:pt idx="47">
                  <c:v>8.0467891348720358E-3</c:v>
                </c:pt>
                <c:pt idx="48">
                  <c:v>6.3589260480452188E-3</c:v>
                </c:pt>
                <c:pt idx="49">
                  <c:v>5.5346208195949133E-3</c:v>
                </c:pt>
                <c:pt idx="50">
                  <c:v>4.1215261422515312E-3</c:v>
                </c:pt>
                <c:pt idx="51">
                  <c:v>3.9645156225467104E-3</c:v>
                </c:pt>
                <c:pt idx="52">
                  <c:v>3.6504945831370701E-3</c:v>
                </c:pt>
                <c:pt idx="53">
                  <c:v>2.3551577955723034E-3</c:v>
                </c:pt>
                <c:pt idx="54">
                  <c:v>1.8841262364578427E-3</c:v>
                </c:pt>
                <c:pt idx="55">
                  <c:v>8.6355785837651119E-4</c:v>
                </c:pt>
                <c:pt idx="56">
                  <c:v>5.8878944889307586E-4</c:v>
                </c:pt>
                <c:pt idx="57">
                  <c:v>7.0654733867169103E-4</c:v>
                </c:pt>
                <c:pt idx="58">
                  <c:v>3.9252629926205055E-4</c:v>
                </c:pt>
                <c:pt idx="59">
                  <c:v>3.5327366933584551E-4</c:v>
                </c:pt>
                <c:pt idx="60">
                  <c:v>2.3551577955723034E-4</c:v>
                </c:pt>
                <c:pt idx="61">
                  <c:v>1.1775788977861517E-4</c:v>
                </c:pt>
                <c:pt idx="62">
                  <c:v>1.1775788977861517E-4</c:v>
                </c:pt>
                <c:pt idx="63">
                  <c:v>1.9626314963102528E-4</c:v>
                </c:pt>
                <c:pt idx="64">
                  <c:v>7.8505259852410105E-5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8D-4A4C-B04D-CDAA165A87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faculty'!$AI$8:$AI$73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5.0000000000000001E-4</c:v>
                </c:pt>
                <c:pt idx="2">
                  <c:v>8.0000000000000004E-4</c:v>
                </c:pt>
                <c:pt idx="3">
                  <c:v>1.4E-3</c:v>
                </c:pt>
                <c:pt idx="4">
                  <c:v>3.8E-3</c:v>
                </c:pt>
                <c:pt idx="5">
                  <c:v>7.4000000000000003E-3</c:v>
                </c:pt>
                <c:pt idx="6">
                  <c:v>1.2200000000000001E-2</c:v>
                </c:pt>
                <c:pt idx="7">
                  <c:v>1.8800000000000001E-2</c:v>
                </c:pt>
                <c:pt idx="8">
                  <c:v>2.52E-2</c:v>
                </c:pt>
                <c:pt idx="9">
                  <c:v>3.0099999999999998E-2</c:v>
                </c:pt>
                <c:pt idx="10">
                  <c:v>3.2899999999999999E-2</c:v>
                </c:pt>
                <c:pt idx="11">
                  <c:v>3.5299999999999998E-2</c:v>
                </c:pt>
                <c:pt idx="12">
                  <c:v>3.5999999999999997E-2</c:v>
                </c:pt>
                <c:pt idx="13">
                  <c:v>3.6900000000000002E-2</c:v>
                </c:pt>
                <c:pt idx="14">
                  <c:v>3.61E-2</c:v>
                </c:pt>
                <c:pt idx="15">
                  <c:v>3.6200000000000003E-2</c:v>
                </c:pt>
                <c:pt idx="16">
                  <c:v>3.4799999999999998E-2</c:v>
                </c:pt>
                <c:pt idx="17">
                  <c:v>3.3599999999999998E-2</c:v>
                </c:pt>
                <c:pt idx="18">
                  <c:v>3.3000000000000002E-2</c:v>
                </c:pt>
                <c:pt idx="19">
                  <c:v>3.0800000000000001E-2</c:v>
                </c:pt>
                <c:pt idx="20">
                  <c:v>0.03</c:v>
                </c:pt>
                <c:pt idx="21">
                  <c:v>2.8400000000000002E-2</c:v>
                </c:pt>
                <c:pt idx="22">
                  <c:v>2.6800000000000001E-2</c:v>
                </c:pt>
                <c:pt idx="23">
                  <c:v>2.5899999999999999E-2</c:v>
                </c:pt>
                <c:pt idx="24">
                  <c:v>2.6200000000000001E-2</c:v>
                </c:pt>
                <c:pt idx="25">
                  <c:v>2.52E-2</c:v>
                </c:pt>
                <c:pt idx="26">
                  <c:v>2.3800000000000002E-2</c:v>
                </c:pt>
                <c:pt idx="27">
                  <c:v>2.18E-2</c:v>
                </c:pt>
                <c:pt idx="28">
                  <c:v>2.1499999999999998E-2</c:v>
                </c:pt>
                <c:pt idx="29">
                  <c:v>2.1399999999999999E-2</c:v>
                </c:pt>
                <c:pt idx="30">
                  <c:v>2.2100000000000002E-2</c:v>
                </c:pt>
                <c:pt idx="31">
                  <c:v>2.3E-2</c:v>
                </c:pt>
                <c:pt idx="32">
                  <c:v>2.1000000000000001E-2</c:v>
                </c:pt>
                <c:pt idx="33">
                  <c:v>1.9699999999999999E-2</c:v>
                </c:pt>
                <c:pt idx="34">
                  <c:v>2.0199999999999999E-2</c:v>
                </c:pt>
                <c:pt idx="35">
                  <c:v>1.9199999999999998E-2</c:v>
                </c:pt>
                <c:pt idx="36">
                  <c:v>1.8599999999999998E-2</c:v>
                </c:pt>
                <c:pt idx="37">
                  <c:v>1.83E-2</c:v>
                </c:pt>
                <c:pt idx="38">
                  <c:v>1.7999999999999999E-2</c:v>
                </c:pt>
                <c:pt idx="39">
                  <c:v>1.66E-2</c:v>
                </c:pt>
                <c:pt idx="40">
                  <c:v>1.54E-2</c:v>
                </c:pt>
                <c:pt idx="41">
                  <c:v>1.3899999999999999E-2</c:v>
                </c:pt>
                <c:pt idx="42">
                  <c:v>1.2500000000000001E-2</c:v>
                </c:pt>
                <c:pt idx="43">
                  <c:v>1.04E-2</c:v>
                </c:pt>
                <c:pt idx="44">
                  <c:v>9.1000000000000004E-3</c:v>
                </c:pt>
                <c:pt idx="45">
                  <c:v>7.7000000000000002E-3</c:v>
                </c:pt>
                <c:pt idx="46">
                  <c:v>6.6E-3</c:v>
                </c:pt>
                <c:pt idx="47">
                  <c:v>6.1000000000000004E-3</c:v>
                </c:pt>
                <c:pt idx="48">
                  <c:v>4.8999999999999998E-3</c:v>
                </c:pt>
                <c:pt idx="49">
                  <c:v>3.5000000000000001E-3</c:v>
                </c:pt>
                <c:pt idx="50">
                  <c:v>3.0000000000000001E-3</c:v>
                </c:pt>
                <c:pt idx="51">
                  <c:v>2.7000000000000001E-3</c:v>
                </c:pt>
                <c:pt idx="52">
                  <c:v>2.3999999999999998E-3</c:v>
                </c:pt>
                <c:pt idx="53">
                  <c:v>1.6000000000000001E-3</c:v>
                </c:pt>
                <c:pt idx="54">
                  <c:v>1.4E-3</c:v>
                </c:pt>
                <c:pt idx="55">
                  <c:v>1E-3</c:v>
                </c:pt>
                <c:pt idx="56">
                  <c:v>1E-3</c:v>
                </c:pt>
                <c:pt idx="57">
                  <c:v>8.0000000000000004E-4</c:v>
                </c:pt>
                <c:pt idx="58">
                  <c:v>5.0000000000000001E-4</c:v>
                </c:pt>
                <c:pt idx="59">
                  <c:v>5.0000000000000001E-4</c:v>
                </c:pt>
                <c:pt idx="60">
                  <c:v>4.0000000000000002E-4</c:v>
                </c:pt>
                <c:pt idx="61">
                  <c:v>2.0000000000000001E-4</c:v>
                </c:pt>
                <c:pt idx="62">
                  <c:v>2.9999999999999997E-4</c:v>
                </c:pt>
                <c:pt idx="63">
                  <c:v>2.0000000000000001E-4</c:v>
                </c:pt>
                <c:pt idx="64">
                  <c:v>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38D-4A4C-B04D-CDAA165A87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R01'!$AJ$2:$AJ$67</c:f>
              <c:numCache>
                <c:formatCode>0.0%</c:formatCode>
                <c:ptCount val="66"/>
                <c:pt idx="0">
                  <c:v>0</c:v>
                </c:pt>
                <c:pt idx="1">
                  <c:v>3.7683234728869125E-5</c:v>
                </c:pt>
                <c:pt idx="2">
                  <c:v>3.7683234728869125E-5</c:v>
                </c:pt>
                <c:pt idx="3">
                  <c:v>1.507329389154765E-4</c:v>
                </c:pt>
                <c:pt idx="4">
                  <c:v>1.1304970418660738E-4</c:v>
                </c:pt>
                <c:pt idx="5">
                  <c:v>3.7683234728869125E-4</c:v>
                </c:pt>
                <c:pt idx="6">
                  <c:v>4.898820514752986E-4</c:v>
                </c:pt>
                <c:pt idx="7">
                  <c:v>1.3942796849681577E-3</c:v>
                </c:pt>
                <c:pt idx="8">
                  <c:v>2.637826431020839E-3</c:v>
                </c:pt>
                <c:pt idx="9">
                  <c:v>4.6350378716509023E-3</c:v>
                </c:pt>
                <c:pt idx="10">
                  <c:v>7.9888457625202549E-3</c:v>
                </c:pt>
                <c:pt idx="11">
                  <c:v>1.1229603949203E-2</c:v>
                </c:pt>
                <c:pt idx="12">
                  <c:v>1.4545728605343483E-2</c:v>
                </c:pt>
                <c:pt idx="13">
                  <c:v>1.8125635904586049E-2</c:v>
                </c:pt>
                <c:pt idx="14">
                  <c:v>2.4494102573764932E-2</c:v>
                </c:pt>
                <c:pt idx="15">
                  <c:v>2.9958171609450954E-2</c:v>
                </c:pt>
                <c:pt idx="16">
                  <c:v>3.2407581866827448E-2</c:v>
                </c:pt>
                <c:pt idx="17">
                  <c:v>3.5346874175679242E-2</c:v>
                </c:pt>
                <c:pt idx="18">
                  <c:v>3.6213588574443227E-2</c:v>
                </c:pt>
                <c:pt idx="19">
                  <c:v>4.1037042619738479E-2</c:v>
                </c:pt>
                <c:pt idx="20">
                  <c:v>4.2054489957417944E-2</c:v>
                </c:pt>
                <c:pt idx="21">
                  <c:v>4.1263142028111696E-2</c:v>
                </c:pt>
                <c:pt idx="22">
                  <c:v>3.7909334137242338E-2</c:v>
                </c:pt>
                <c:pt idx="23">
                  <c:v>3.7570185024682519E-2</c:v>
                </c:pt>
                <c:pt idx="24">
                  <c:v>3.5422240645136979E-2</c:v>
                </c:pt>
                <c:pt idx="25">
                  <c:v>3.7193352677393827E-2</c:v>
                </c:pt>
                <c:pt idx="26">
                  <c:v>3.4480159776915251E-2</c:v>
                </c:pt>
                <c:pt idx="27">
                  <c:v>3.1164035120774768E-2</c:v>
                </c:pt>
                <c:pt idx="28">
                  <c:v>2.7508761352074463E-2</c:v>
                </c:pt>
                <c:pt idx="29">
                  <c:v>2.8639258393940537E-2</c:v>
                </c:pt>
                <c:pt idx="30">
                  <c:v>2.8865357802313751E-2</c:v>
                </c:pt>
                <c:pt idx="31">
                  <c:v>2.9016090741229229E-2</c:v>
                </c:pt>
                <c:pt idx="32">
                  <c:v>3.0448053660926254E-2</c:v>
                </c:pt>
                <c:pt idx="33">
                  <c:v>2.5888382258733088E-2</c:v>
                </c:pt>
                <c:pt idx="34">
                  <c:v>2.2873723480423561E-2</c:v>
                </c:pt>
                <c:pt idx="35">
                  <c:v>2.3627388175000943E-2</c:v>
                </c:pt>
                <c:pt idx="36">
                  <c:v>2.3665071409729812E-2</c:v>
                </c:pt>
                <c:pt idx="37">
                  <c:v>2.2308474959490524E-2</c:v>
                </c:pt>
                <c:pt idx="38">
                  <c:v>2.0951878509251235E-2</c:v>
                </c:pt>
                <c:pt idx="39">
                  <c:v>1.9670648528469684E-2</c:v>
                </c:pt>
                <c:pt idx="40">
                  <c:v>1.8314052078230395E-2</c:v>
                </c:pt>
                <c:pt idx="41">
                  <c:v>1.7748803557297358E-2</c:v>
                </c:pt>
                <c:pt idx="42">
                  <c:v>1.6053057994498247E-2</c:v>
                </c:pt>
                <c:pt idx="43">
                  <c:v>1.4960244187361043E-2</c:v>
                </c:pt>
                <c:pt idx="44">
                  <c:v>1.1907902174322645E-2</c:v>
                </c:pt>
                <c:pt idx="45">
                  <c:v>1.036288955043901E-2</c:v>
                </c:pt>
                <c:pt idx="46">
                  <c:v>9.2323925085729362E-3</c:v>
                </c:pt>
                <c:pt idx="47">
                  <c:v>6.89603195538305E-3</c:v>
                </c:pt>
                <c:pt idx="48">
                  <c:v>6.7452990164675736E-3</c:v>
                </c:pt>
                <c:pt idx="49">
                  <c:v>5.3133360967705465E-3</c:v>
                </c:pt>
                <c:pt idx="50">
                  <c:v>4.6350378716509023E-3</c:v>
                </c:pt>
                <c:pt idx="51">
                  <c:v>3.5422240645136978E-3</c:v>
                </c:pt>
                <c:pt idx="52">
                  <c:v>3.3538078908693521E-3</c:v>
                </c:pt>
                <c:pt idx="53">
                  <c:v>2.9016090741229225E-3</c:v>
                </c:pt>
                <c:pt idx="54">
                  <c:v>2.0725779100878019E-3</c:v>
                </c:pt>
                <c:pt idx="55">
                  <c:v>1.5826958586125032E-3</c:v>
                </c:pt>
                <c:pt idx="56">
                  <c:v>6.0293175566190601E-4</c:v>
                </c:pt>
                <c:pt idx="57">
                  <c:v>4.521988167464295E-4</c:v>
                </c:pt>
                <c:pt idx="58">
                  <c:v>5.2756528620416781E-4</c:v>
                </c:pt>
                <c:pt idx="59">
                  <c:v>2.637826431020839E-4</c:v>
                </c:pt>
                <c:pt idx="60">
                  <c:v>2.637826431020839E-4</c:v>
                </c:pt>
                <c:pt idx="61">
                  <c:v>7.5366469457738251E-5</c:v>
                </c:pt>
                <c:pt idx="62">
                  <c:v>1.1304970418660738E-4</c:v>
                </c:pt>
                <c:pt idx="63">
                  <c:v>1.1304970418660738E-4</c:v>
                </c:pt>
                <c:pt idx="64">
                  <c:v>1.507329389154765E-4</c:v>
                </c:pt>
                <c:pt idx="65">
                  <c:v>3.7683234728869125E-5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2E-4833-970A-210533ADA0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faculty'!$AJ$8:$AJ$73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4.0000000000000002E-4</c:v>
                </c:pt>
                <c:pt idx="2">
                  <c:v>8.0000000000000004E-4</c:v>
                </c:pt>
                <c:pt idx="3">
                  <c:v>1.1999999999999999E-3</c:v>
                </c:pt>
                <c:pt idx="4">
                  <c:v>3.3E-3</c:v>
                </c:pt>
                <c:pt idx="5">
                  <c:v>7.1000000000000004E-3</c:v>
                </c:pt>
                <c:pt idx="6">
                  <c:v>1.1900000000000001E-2</c:v>
                </c:pt>
                <c:pt idx="7">
                  <c:v>1.7999999999999999E-2</c:v>
                </c:pt>
                <c:pt idx="8">
                  <c:v>2.5000000000000001E-2</c:v>
                </c:pt>
                <c:pt idx="9">
                  <c:v>0.03</c:v>
                </c:pt>
                <c:pt idx="10">
                  <c:v>3.3799999999999997E-2</c:v>
                </c:pt>
                <c:pt idx="11">
                  <c:v>3.5799999999999998E-2</c:v>
                </c:pt>
                <c:pt idx="12">
                  <c:v>3.6999999999999998E-2</c:v>
                </c:pt>
                <c:pt idx="13">
                  <c:v>3.6799999999999999E-2</c:v>
                </c:pt>
                <c:pt idx="14">
                  <c:v>3.73E-2</c:v>
                </c:pt>
                <c:pt idx="15">
                  <c:v>3.5999999999999997E-2</c:v>
                </c:pt>
                <c:pt idx="16">
                  <c:v>3.5900000000000001E-2</c:v>
                </c:pt>
                <c:pt idx="17">
                  <c:v>3.4200000000000001E-2</c:v>
                </c:pt>
                <c:pt idx="18">
                  <c:v>3.2899999999999999E-2</c:v>
                </c:pt>
                <c:pt idx="19">
                  <c:v>3.1899999999999998E-2</c:v>
                </c:pt>
                <c:pt idx="20">
                  <c:v>2.9899999999999999E-2</c:v>
                </c:pt>
                <c:pt idx="21">
                  <c:v>2.92E-2</c:v>
                </c:pt>
                <c:pt idx="22">
                  <c:v>2.7199999999999998E-2</c:v>
                </c:pt>
                <c:pt idx="23">
                  <c:v>2.5999999999999999E-2</c:v>
                </c:pt>
                <c:pt idx="24">
                  <c:v>2.4899999999999999E-2</c:v>
                </c:pt>
                <c:pt idx="25">
                  <c:v>2.53E-2</c:v>
                </c:pt>
                <c:pt idx="26">
                  <c:v>2.4199999999999999E-2</c:v>
                </c:pt>
                <c:pt idx="27">
                  <c:v>2.2800000000000001E-2</c:v>
                </c:pt>
                <c:pt idx="28">
                  <c:v>2.1000000000000001E-2</c:v>
                </c:pt>
                <c:pt idx="29">
                  <c:v>2.06E-2</c:v>
                </c:pt>
                <c:pt idx="30">
                  <c:v>2.0500000000000001E-2</c:v>
                </c:pt>
                <c:pt idx="31">
                  <c:v>2.12E-2</c:v>
                </c:pt>
                <c:pt idx="32">
                  <c:v>2.1700000000000001E-2</c:v>
                </c:pt>
                <c:pt idx="33">
                  <c:v>0.02</c:v>
                </c:pt>
                <c:pt idx="34">
                  <c:v>1.89E-2</c:v>
                </c:pt>
                <c:pt idx="35">
                  <c:v>1.9300000000000001E-2</c:v>
                </c:pt>
                <c:pt idx="36">
                  <c:v>1.83E-2</c:v>
                </c:pt>
                <c:pt idx="37">
                  <c:v>1.7500000000000002E-2</c:v>
                </c:pt>
                <c:pt idx="38">
                  <c:v>1.7100000000000001E-2</c:v>
                </c:pt>
                <c:pt idx="39">
                  <c:v>1.67E-2</c:v>
                </c:pt>
                <c:pt idx="40">
                  <c:v>1.52E-2</c:v>
                </c:pt>
                <c:pt idx="41">
                  <c:v>1.38E-2</c:v>
                </c:pt>
                <c:pt idx="42">
                  <c:v>1.2500000000000001E-2</c:v>
                </c:pt>
                <c:pt idx="43">
                  <c:v>1.0999999999999999E-2</c:v>
                </c:pt>
                <c:pt idx="44">
                  <c:v>9.1999999999999998E-3</c:v>
                </c:pt>
                <c:pt idx="45">
                  <c:v>7.7999999999999996E-3</c:v>
                </c:pt>
                <c:pt idx="46">
                  <c:v>6.6E-3</c:v>
                </c:pt>
                <c:pt idx="47">
                  <c:v>5.7999999999999996E-3</c:v>
                </c:pt>
                <c:pt idx="48">
                  <c:v>5.3E-3</c:v>
                </c:pt>
                <c:pt idx="49">
                  <c:v>4.1999999999999997E-3</c:v>
                </c:pt>
                <c:pt idx="50">
                  <c:v>3.0999999999999999E-3</c:v>
                </c:pt>
                <c:pt idx="51">
                  <c:v>2.5999999999999999E-3</c:v>
                </c:pt>
                <c:pt idx="52">
                  <c:v>2.3999999999999998E-3</c:v>
                </c:pt>
                <c:pt idx="53">
                  <c:v>2E-3</c:v>
                </c:pt>
                <c:pt idx="54">
                  <c:v>1.2999999999999999E-3</c:v>
                </c:pt>
                <c:pt idx="55">
                  <c:v>1.1999999999999999E-3</c:v>
                </c:pt>
                <c:pt idx="56">
                  <c:v>8.0000000000000004E-4</c:v>
                </c:pt>
                <c:pt idx="57">
                  <c:v>8.0000000000000004E-4</c:v>
                </c:pt>
                <c:pt idx="58">
                  <c:v>5.9999999999999995E-4</c:v>
                </c:pt>
                <c:pt idx="59">
                  <c:v>4.0000000000000002E-4</c:v>
                </c:pt>
                <c:pt idx="60">
                  <c:v>4.0000000000000002E-4</c:v>
                </c:pt>
                <c:pt idx="61">
                  <c:v>4.0000000000000002E-4</c:v>
                </c:pt>
                <c:pt idx="62">
                  <c:v>2.0000000000000001E-4</c:v>
                </c:pt>
                <c:pt idx="63">
                  <c:v>2.0000000000000001E-4</c:v>
                </c:pt>
                <c:pt idx="64">
                  <c:v>2.0000000000000001E-4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162E-4833-970A-210533ADA0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cat>
          <c:val>
            <c:numRef>
              <c:f>'Pct All Degrees R01'!$AK$2:$AK$67</c:f>
              <c:numCache>
                <c:formatCode>0.0%</c:formatCode>
                <c:ptCount val="66"/>
                <c:pt idx="0">
                  <c:v>0</c:v>
                </c:pt>
                <c:pt idx="1">
                  <c:v>7.2716695753344965E-5</c:v>
                </c:pt>
                <c:pt idx="2">
                  <c:v>0</c:v>
                </c:pt>
                <c:pt idx="3">
                  <c:v>1.0907504363001745E-4</c:v>
                </c:pt>
                <c:pt idx="4">
                  <c:v>2.545084351367074E-4</c:v>
                </c:pt>
                <c:pt idx="5">
                  <c:v>3.999418266433973E-4</c:v>
                </c:pt>
                <c:pt idx="6">
                  <c:v>7.2716695753344968E-4</c:v>
                </c:pt>
                <c:pt idx="7">
                  <c:v>9.4531704479348456E-4</c:v>
                </c:pt>
                <c:pt idx="8">
                  <c:v>2.7268760907504363E-3</c:v>
                </c:pt>
                <c:pt idx="9">
                  <c:v>4.2902850494473529E-3</c:v>
                </c:pt>
                <c:pt idx="10">
                  <c:v>7.1989528795811516E-3</c:v>
                </c:pt>
                <c:pt idx="11">
                  <c:v>1.1452879581151832E-2</c:v>
                </c:pt>
                <c:pt idx="12">
                  <c:v>1.4979639325189063E-2</c:v>
                </c:pt>
                <c:pt idx="13">
                  <c:v>1.9415357766143105E-2</c:v>
                </c:pt>
                <c:pt idx="14">
                  <c:v>2.2251308900523559E-2</c:v>
                </c:pt>
                <c:pt idx="15">
                  <c:v>2.9559336823734728E-2</c:v>
                </c:pt>
                <c:pt idx="16">
                  <c:v>3.3340605002908669E-2</c:v>
                </c:pt>
                <c:pt idx="17">
                  <c:v>3.6140197789412451E-2</c:v>
                </c:pt>
                <c:pt idx="18">
                  <c:v>3.7376381617219311E-2</c:v>
                </c:pt>
                <c:pt idx="19">
                  <c:v>3.8067190226876088E-2</c:v>
                </c:pt>
                <c:pt idx="20">
                  <c:v>4.181210005817336E-2</c:v>
                </c:pt>
                <c:pt idx="21">
                  <c:v>4.1884816753926704E-2</c:v>
                </c:pt>
                <c:pt idx="22">
                  <c:v>4.0394124490983133E-2</c:v>
                </c:pt>
                <c:pt idx="23">
                  <c:v>3.6940081442699245E-2</c:v>
                </c:pt>
                <c:pt idx="24">
                  <c:v>3.6685573007562533E-2</c:v>
                </c:pt>
                <c:pt idx="25">
                  <c:v>3.4140488656195463E-2</c:v>
                </c:pt>
                <c:pt idx="26">
                  <c:v>3.7412739965095983E-2</c:v>
                </c:pt>
                <c:pt idx="27">
                  <c:v>3.3340605002908669E-2</c:v>
                </c:pt>
                <c:pt idx="28">
                  <c:v>3.1013670738801628E-2</c:v>
                </c:pt>
                <c:pt idx="29">
                  <c:v>2.7123327515997674E-2</c:v>
                </c:pt>
                <c:pt idx="30">
                  <c:v>2.7014252472367654E-2</c:v>
                </c:pt>
                <c:pt idx="31">
                  <c:v>2.7232402559627691E-2</c:v>
                </c:pt>
                <c:pt idx="32">
                  <c:v>2.7123327515997674E-2</c:v>
                </c:pt>
                <c:pt idx="33">
                  <c:v>2.868673647469459E-2</c:v>
                </c:pt>
                <c:pt idx="34">
                  <c:v>2.4796393251890633E-2</c:v>
                </c:pt>
                <c:pt idx="35">
                  <c:v>2.1487783595113438E-2</c:v>
                </c:pt>
                <c:pt idx="36">
                  <c:v>2.1596858638743454E-2</c:v>
                </c:pt>
                <c:pt idx="37">
                  <c:v>2.2214950552646887E-2</c:v>
                </c:pt>
                <c:pt idx="38">
                  <c:v>1.988801628853985E-2</c:v>
                </c:pt>
                <c:pt idx="39">
                  <c:v>1.9851657940663178E-2</c:v>
                </c:pt>
                <c:pt idx="40">
                  <c:v>1.7779232111692845E-2</c:v>
                </c:pt>
                <c:pt idx="41">
                  <c:v>1.6979348458406051E-2</c:v>
                </c:pt>
                <c:pt idx="42">
                  <c:v>1.5779522978475857E-2</c:v>
                </c:pt>
                <c:pt idx="43">
                  <c:v>1.4252472367655613E-2</c:v>
                </c:pt>
                <c:pt idx="44">
                  <c:v>1.3198080279232112E-2</c:v>
                </c:pt>
                <c:pt idx="45">
                  <c:v>1.0289412449098314E-2</c:v>
                </c:pt>
                <c:pt idx="46">
                  <c:v>9.2350203606748112E-3</c:v>
                </c:pt>
                <c:pt idx="47">
                  <c:v>8.616928446771378E-3</c:v>
                </c:pt>
                <c:pt idx="48">
                  <c:v>5.9264107038976147E-3</c:v>
                </c:pt>
                <c:pt idx="49">
                  <c:v>5.8900523560209425E-3</c:v>
                </c:pt>
                <c:pt idx="50">
                  <c:v>4.3630017452006981E-3</c:v>
                </c:pt>
                <c:pt idx="51">
                  <c:v>3.9630599185573011E-3</c:v>
                </c:pt>
                <c:pt idx="52">
                  <c:v>3.1995346131471784E-3</c:v>
                </c:pt>
                <c:pt idx="53">
                  <c:v>2.6905177428737637E-3</c:v>
                </c:pt>
                <c:pt idx="54">
                  <c:v>2.3269342641070389E-3</c:v>
                </c:pt>
                <c:pt idx="55">
                  <c:v>2.0360674810936592E-3</c:v>
                </c:pt>
                <c:pt idx="56">
                  <c:v>1.3816172193135544E-3</c:v>
                </c:pt>
                <c:pt idx="57">
                  <c:v>5.4537521815008726E-4</c:v>
                </c:pt>
                <c:pt idx="58">
                  <c:v>3.2722513089005238E-4</c:v>
                </c:pt>
                <c:pt idx="59">
                  <c:v>3.6358347876672484E-4</c:v>
                </c:pt>
                <c:pt idx="60">
                  <c:v>2.545084351367074E-4</c:v>
                </c:pt>
                <c:pt idx="61">
                  <c:v>1.4543339150668993E-4</c:v>
                </c:pt>
                <c:pt idx="62">
                  <c:v>7.2716695753344965E-5</c:v>
                </c:pt>
                <c:pt idx="63">
                  <c:v>1.0907504363001745E-4</c:v>
                </c:pt>
                <c:pt idx="64">
                  <c:v>1.4543339150668993E-4</c:v>
                </c:pt>
                <c:pt idx="65">
                  <c:v>1.8179173938336242E-4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0C-42E7-9215-44453C2F0E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faculty'!$AK$8:$AK$73</c:f>
              <c:numCache>
                <c:formatCode>0.00%</c:formatCode>
                <c:ptCount val="66"/>
                <c:pt idx="0">
                  <c:v>1E-4</c:v>
                </c:pt>
                <c:pt idx="1">
                  <c:v>2.0000000000000001E-4</c:v>
                </c:pt>
                <c:pt idx="2">
                  <c:v>4.0000000000000002E-4</c:v>
                </c:pt>
                <c:pt idx="3">
                  <c:v>1E-3</c:v>
                </c:pt>
                <c:pt idx="4">
                  <c:v>1.6999999999999999E-3</c:v>
                </c:pt>
                <c:pt idx="5">
                  <c:v>4.3E-3</c:v>
                </c:pt>
                <c:pt idx="6">
                  <c:v>8.3000000000000001E-3</c:v>
                </c:pt>
                <c:pt idx="7">
                  <c:v>1.34E-2</c:v>
                </c:pt>
                <c:pt idx="8">
                  <c:v>1.9699999999999999E-2</c:v>
                </c:pt>
                <c:pt idx="9">
                  <c:v>2.6599999999999999E-2</c:v>
                </c:pt>
                <c:pt idx="10">
                  <c:v>3.1E-2</c:v>
                </c:pt>
                <c:pt idx="11">
                  <c:v>3.4700000000000002E-2</c:v>
                </c:pt>
                <c:pt idx="12">
                  <c:v>3.6400000000000002E-2</c:v>
                </c:pt>
                <c:pt idx="13">
                  <c:v>3.7199999999999997E-2</c:v>
                </c:pt>
                <c:pt idx="14">
                  <c:v>3.7100000000000001E-2</c:v>
                </c:pt>
                <c:pt idx="15">
                  <c:v>3.7199999999999997E-2</c:v>
                </c:pt>
                <c:pt idx="16">
                  <c:v>3.5799999999999998E-2</c:v>
                </c:pt>
                <c:pt idx="17">
                  <c:v>3.56E-2</c:v>
                </c:pt>
                <c:pt idx="18">
                  <c:v>3.4099999999999998E-2</c:v>
                </c:pt>
                <c:pt idx="19">
                  <c:v>3.2800000000000003E-2</c:v>
                </c:pt>
                <c:pt idx="20">
                  <c:v>3.1800000000000002E-2</c:v>
                </c:pt>
                <c:pt idx="21">
                  <c:v>2.9600000000000001E-2</c:v>
                </c:pt>
                <c:pt idx="22">
                  <c:v>2.8899999999999999E-2</c:v>
                </c:pt>
                <c:pt idx="23">
                  <c:v>2.7E-2</c:v>
                </c:pt>
                <c:pt idx="24">
                  <c:v>2.58E-2</c:v>
                </c:pt>
                <c:pt idx="25">
                  <c:v>2.47E-2</c:v>
                </c:pt>
                <c:pt idx="26">
                  <c:v>2.52E-2</c:v>
                </c:pt>
                <c:pt idx="27">
                  <c:v>2.4E-2</c:v>
                </c:pt>
                <c:pt idx="28">
                  <c:v>2.2599999999999999E-2</c:v>
                </c:pt>
                <c:pt idx="29">
                  <c:v>2.0799999999999999E-2</c:v>
                </c:pt>
                <c:pt idx="30">
                  <c:v>2.0299999999999999E-2</c:v>
                </c:pt>
                <c:pt idx="31">
                  <c:v>2.0299999999999999E-2</c:v>
                </c:pt>
                <c:pt idx="32">
                  <c:v>2.0899999999999998E-2</c:v>
                </c:pt>
                <c:pt idx="33">
                  <c:v>2.1499999999999998E-2</c:v>
                </c:pt>
                <c:pt idx="34">
                  <c:v>1.9800000000000002E-2</c:v>
                </c:pt>
                <c:pt idx="35">
                  <c:v>1.8700000000000001E-2</c:v>
                </c:pt>
                <c:pt idx="36">
                  <c:v>1.9E-2</c:v>
                </c:pt>
                <c:pt idx="37">
                  <c:v>1.8100000000000002E-2</c:v>
                </c:pt>
                <c:pt idx="38">
                  <c:v>1.7100000000000001E-2</c:v>
                </c:pt>
                <c:pt idx="39">
                  <c:v>1.6799999999999999E-2</c:v>
                </c:pt>
                <c:pt idx="40">
                  <c:v>1.6199999999999999E-2</c:v>
                </c:pt>
                <c:pt idx="41">
                  <c:v>1.47E-2</c:v>
                </c:pt>
                <c:pt idx="42">
                  <c:v>1.3299999999999999E-2</c:v>
                </c:pt>
                <c:pt idx="43">
                  <c:v>1.2E-2</c:v>
                </c:pt>
                <c:pt idx="44">
                  <c:v>1.0500000000000001E-2</c:v>
                </c:pt>
                <c:pt idx="45">
                  <c:v>8.8999999999999999E-3</c:v>
                </c:pt>
                <c:pt idx="46">
                  <c:v>7.4000000000000003E-3</c:v>
                </c:pt>
                <c:pt idx="47">
                  <c:v>6.3E-3</c:v>
                </c:pt>
                <c:pt idx="48">
                  <c:v>5.5999999999999999E-3</c:v>
                </c:pt>
                <c:pt idx="49">
                  <c:v>4.8999999999999998E-3</c:v>
                </c:pt>
                <c:pt idx="50">
                  <c:v>3.8999999999999998E-3</c:v>
                </c:pt>
                <c:pt idx="51">
                  <c:v>2.8999999999999998E-3</c:v>
                </c:pt>
                <c:pt idx="52">
                  <c:v>2.5000000000000001E-3</c:v>
                </c:pt>
                <c:pt idx="53">
                  <c:v>2.2000000000000001E-3</c:v>
                </c:pt>
                <c:pt idx="54">
                  <c:v>1.9E-3</c:v>
                </c:pt>
                <c:pt idx="55">
                  <c:v>1.1999999999999999E-3</c:v>
                </c:pt>
                <c:pt idx="56">
                  <c:v>1.1000000000000001E-3</c:v>
                </c:pt>
                <c:pt idx="57">
                  <c:v>8.0000000000000004E-4</c:v>
                </c:pt>
                <c:pt idx="58">
                  <c:v>8.0000000000000004E-4</c:v>
                </c:pt>
                <c:pt idx="59">
                  <c:v>5.9999999999999995E-4</c:v>
                </c:pt>
                <c:pt idx="60">
                  <c:v>4.0000000000000002E-4</c:v>
                </c:pt>
                <c:pt idx="61">
                  <c:v>4.0000000000000002E-4</c:v>
                </c:pt>
                <c:pt idx="62">
                  <c:v>2.9999999999999997E-4</c:v>
                </c:pt>
                <c:pt idx="63">
                  <c:v>2.0000000000000001E-4</c:v>
                </c:pt>
                <c:pt idx="64">
                  <c:v>2.0000000000000001E-4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A70C-42E7-9215-44453C2F0E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R01'!$AK$2:$AK$67</c:f>
              <c:numCache>
                <c:formatCode>0.0%</c:formatCode>
                <c:ptCount val="66"/>
                <c:pt idx="0">
                  <c:v>0</c:v>
                </c:pt>
                <c:pt idx="1">
                  <c:v>7.2716695753344965E-5</c:v>
                </c:pt>
                <c:pt idx="2">
                  <c:v>0</c:v>
                </c:pt>
                <c:pt idx="3">
                  <c:v>1.0907504363001745E-4</c:v>
                </c:pt>
                <c:pt idx="4">
                  <c:v>2.545084351367074E-4</c:v>
                </c:pt>
                <c:pt idx="5">
                  <c:v>3.999418266433973E-4</c:v>
                </c:pt>
                <c:pt idx="6">
                  <c:v>7.2716695753344968E-4</c:v>
                </c:pt>
                <c:pt idx="7">
                  <c:v>9.4531704479348456E-4</c:v>
                </c:pt>
                <c:pt idx="8">
                  <c:v>2.7268760907504363E-3</c:v>
                </c:pt>
                <c:pt idx="9">
                  <c:v>4.2902850494473529E-3</c:v>
                </c:pt>
                <c:pt idx="10">
                  <c:v>7.1989528795811516E-3</c:v>
                </c:pt>
                <c:pt idx="11">
                  <c:v>1.1452879581151832E-2</c:v>
                </c:pt>
                <c:pt idx="12">
                  <c:v>1.4979639325189063E-2</c:v>
                </c:pt>
                <c:pt idx="13">
                  <c:v>1.9415357766143105E-2</c:v>
                </c:pt>
                <c:pt idx="14">
                  <c:v>2.2251308900523559E-2</c:v>
                </c:pt>
                <c:pt idx="15">
                  <c:v>2.9559336823734728E-2</c:v>
                </c:pt>
                <c:pt idx="16">
                  <c:v>3.3340605002908669E-2</c:v>
                </c:pt>
                <c:pt idx="17">
                  <c:v>3.6140197789412451E-2</c:v>
                </c:pt>
                <c:pt idx="18">
                  <c:v>3.7376381617219311E-2</c:v>
                </c:pt>
                <c:pt idx="19">
                  <c:v>3.8067190226876088E-2</c:v>
                </c:pt>
                <c:pt idx="20">
                  <c:v>4.181210005817336E-2</c:v>
                </c:pt>
                <c:pt idx="21">
                  <c:v>4.1884816753926704E-2</c:v>
                </c:pt>
                <c:pt idx="22">
                  <c:v>4.0394124490983133E-2</c:v>
                </c:pt>
                <c:pt idx="23">
                  <c:v>3.6940081442699245E-2</c:v>
                </c:pt>
                <c:pt idx="24">
                  <c:v>3.6685573007562533E-2</c:v>
                </c:pt>
                <c:pt idx="25">
                  <c:v>3.4140488656195463E-2</c:v>
                </c:pt>
                <c:pt idx="26">
                  <c:v>3.7412739965095983E-2</c:v>
                </c:pt>
                <c:pt idx="27">
                  <c:v>3.3340605002908669E-2</c:v>
                </c:pt>
                <c:pt idx="28">
                  <c:v>3.1013670738801628E-2</c:v>
                </c:pt>
                <c:pt idx="29">
                  <c:v>2.7123327515997674E-2</c:v>
                </c:pt>
                <c:pt idx="30">
                  <c:v>2.7014252472367654E-2</c:v>
                </c:pt>
                <c:pt idx="31">
                  <c:v>2.7232402559627691E-2</c:v>
                </c:pt>
                <c:pt idx="32">
                  <c:v>2.7123327515997674E-2</c:v>
                </c:pt>
                <c:pt idx="33">
                  <c:v>2.868673647469459E-2</c:v>
                </c:pt>
                <c:pt idx="34">
                  <c:v>2.4796393251890633E-2</c:v>
                </c:pt>
                <c:pt idx="35">
                  <c:v>2.1487783595113438E-2</c:v>
                </c:pt>
                <c:pt idx="36">
                  <c:v>2.1596858638743454E-2</c:v>
                </c:pt>
                <c:pt idx="37">
                  <c:v>2.2214950552646887E-2</c:v>
                </c:pt>
                <c:pt idx="38">
                  <c:v>1.988801628853985E-2</c:v>
                </c:pt>
                <c:pt idx="39">
                  <c:v>1.9851657940663178E-2</c:v>
                </c:pt>
                <c:pt idx="40">
                  <c:v>1.7779232111692845E-2</c:v>
                </c:pt>
                <c:pt idx="41">
                  <c:v>1.6979348458406051E-2</c:v>
                </c:pt>
                <c:pt idx="42">
                  <c:v>1.5779522978475857E-2</c:v>
                </c:pt>
                <c:pt idx="43">
                  <c:v>1.4252472367655613E-2</c:v>
                </c:pt>
                <c:pt idx="44">
                  <c:v>1.3198080279232112E-2</c:v>
                </c:pt>
                <c:pt idx="45">
                  <c:v>1.0289412449098314E-2</c:v>
                </c:pt>
                <c:pt idx="46">
                  <c:v>9.2350203606748112E-3</c:v>
                </c:pt>
                <c:pt idx="47">
                  <c:v>8.616928446771378E-3</c:v>
                </c:pt>
                <c:pt idx="48">
                  <c:v>5.9264107038976147E-3</c:v>
                </c:pt>
                <c:pt idx="49">
                  <c:v>5.8900523560209425E-3</c:v>
                </c:pt>
                <c:pt idx="50">
                  <c:v>4.3630017452006981E-3</c:v>
                </c:pt>
                <c:pt idx="51">
                  <c:v>3.9630599185573011E-3</c:v>
                </c:pt>
                <c:pt idx="52">
                  <c:v>3.1995346131471784E-3</c:v>
                </c:pt>
                <c:pt idx="53">
                  <c:v>2.6905177428737637E-3</c:v>
                </c:pt>
                <c:pt idx="54">
                  <c:v>2.3269342641070389E-3</c:v>
                </c:pt>
                <c:pt idx="55">
                  <c:v>2.0360674810936592E-3</c:v>
                </c:pt>
                <c:pt idx="56">
                  <c:v>1.3816172193135544E-3</c:v>
                </c:pt>
                <c:pt idx="57">
                  <c:v>5.4537521815008726E-4</c:v>
                </c:pt>
                <c:pt idx="58">
                  <c:v>3.2722513089005238E-4</c:v>
                </c:pt>
                <c:pt idx="59">
                  <c:v>3.6358347876672484E-4</c:v>
                </c:pt>
                <c:pt idx="60">
                  <c:v>2.545084351367074E-4</c:v>
                </c:pt>
                <c:pt idx="61">
                  <c:v>1.4543339150668993E-4</c:v>
                </c:pt>
                <c:pt idx="62">
                  <c:v>7.2716695753344965E-5</c:v>
                </c:pt>
                <c:pt idx="63">
                  <c:v>1.0907504363001745E-4</c:v>
                </c:pt>
                <c:pt idx="64">
                  <c:v>1.4543339150668993E-4</c:v>
                </c:pt>
                <c:pt idx="65">
                  <c:v>1.8179173938336242E-4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6-4A4E-96AA-5EEC79121A41}"/>
            </c:ext>
          </c:extLst>
        </c:ser>
        <c:ser>
          <c:idx val="3"/>
          <c:order val="3"/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val>
            <c:numRef>
              <c:f>'Pct All Degrees R01'!$B$2:$B$67</c:f>
              <c:numCache>
                <c:formatCode>0.0%</c:formatCode>
                <c:ptCount val="66"/>
                <c:pt idx="0">
                  <c:v>3.966050606805743E-4</c:v>
                </c:pt>
                <c:pt idx="1">
                  <c:v>7.1388910922503374E-4</c:v>
                </c:pt>
                <c:pt idx="2">
                  <c:v>4.7592607281668914E-4</c:v>
                </c:pt>
                <c:pt idx="3">
                  <c:v>9.5185214563337829E-4</c:v>
                </c:pt>
                <c:pt idx="4">
                  <c:v>2.300309351947331E-3</c:v>
                </c:pt>
                <c:pt idx="5">
                  <c:v>4.9179027524391215E-3</c:v>
                </c:pt>
                <c:pt idx="6">
                  <c:v>1.0629015626239391E-2</c:v>
                </c:pt>
                <c:pt idx="7">
                  <c:v>1.8957721900531452E-2</c:v>
                </c:pt>
                <c:pt idx="8">
                  <c:v>2.8555564369001349E-2</c:v>
                </c:pt>
                <c:pt idx="9">
                  <c:v>3.8787974934560168E-2</c:v>
                </c:pt>
                <c:pt idx="10">
                  <c:v>4.4578408820496553E-2</c:v>
                </c:pt>
                <c:pt idx="11">
                  <c:v>4.5054334893313237E-2</c:v>
                </c:pt>
                <c:pt idx="12">
                  <c:v>4.9892916633616245E-2</c:v>
                </c:pt>
                <c:pt idx="13">
                  <c:v>5.2907115094788612E-2</c:v>
                </c:pt>
                <c:pt idx="14">
                  <c:v>6.0363290235583407E-2</c:v>
                </c:pt>
                <c:pt idx="15">
                  <c:v>5.3224399143333066E-2</c:v>
                </c:pt>
                <c:pt idx="16">
                  <c:v>4.7751249305941143E-2</c:v>
                </c:pt>
                <c:pt idx="17">
                  <c:v>4.8227175378757835E-2</c:v>
                </c:pt>
                <c:pt idx="18">
                  <c:v>4.9258348536527323E-2</c:v>
                </c:pt>
                <c:pt idx="19">
                  <c:v>5.0368842706432937E-2</c:v>
                </c:pt>
                <c:pt idx="20">
                  <c:v>4.1564210359324186E-2</c:v>
                </c:pt>
                <c:pt idx="21">
                  <c:v>3.545649242484334E-2</c:v>
                </c:pt>
                <c:pt idx="22">
                  <c:v>3.379075116998493E-2</c:v>
                </c:pt>
                <c:pt idx="23">
                  <c:v>3.2997541048623784E-2</c:v>
                </c:pt>
                <c:pt idx="24">
                  <c:v>2.8317601332593003E-2</c:v>
                </c:pt>
                <c:pt idx="25">
                  <c:v>2.2606488458792734E-2</c:v>
                </c:pt>
                <c:pt idx="26">
                  <c:v>2.0226858094709289E-2</c:v>
                </c:pt>
                <c:pt idx="27">
                  <c:v>1.9988895058300944E-2</c:v>
                </c:pt>
                <c:pt idx="28">
                  <c:v>1.5943523439359085E-2</c:v>
                </c:pt>
                <c:pt idx="29">
                  <c:v>1.7054017609264695E-2</c:v>
                </c:pt>
                <c:pt idx="30">
                  <c:v>1.6578091536448004E-2</c:v>
                </c:pt>
                <c:pt idx="31">
                  <c:v>1.5150313317997937E-2</c:v>
                </c:pt>
                <c:pt idx="32">
                  <c:v>1.4595066233045134E-2</c:v>
                </c:pt>
                <c:pt idx="33">
                  <c:v>1.2215435868961688E-2</c:v>
                </c:pt>
                <c:pt idx="34">
                  <c:v>1.0232410565558816E-2</c:v>
                </c:pt>
                <c:pt idx="35">
                  <c:v>9.8358055048782429E-3</c:v>
                </c:pt>
                <c:pt idx="36">
                  <c:v>8.0907432378837154E-3</c:v>
                </c:pt>
                <c:pt idx="37">
                  <c:v>7.6148171650670263E-3</c:v>
                </c:pt>
                <c:pt idx="38">
                  <c:v>4.7592607281668918E-3</c:v>
                </c:pt>
                <c:pt idx="39">
                  <c:v>5.6317918616641547E-3</c:v>
                </c:pt>
                <c:pt idx="40">
                  <c:v>4.2040136432140874E-3</c:v>
                </c:pt>
                <c:pt idx="41">
                  <c:v>3.1728404854445944E-3</c:v>
                </c:pt>
                <c:pt idx="42">
                  <c:v>2.300309351947331E-3</c:v>
                </c:pt>
                <c:pt idx="43">
                  <c:v>2.300309351947331E-3</c:v>
                </c:pt>
                <c:pt idx="44">
                  <c:v>1.5070992305861823E-3</c:v>
                </c:pt>
                <c:pt idx="45">
                  <c:v>1.2691361941778378E-3</c:v>
                </c:pt>
                <c:pt idx="46">
                  <c:v>8.7253113349726344E-4</c:v>
                </c:pt>
                <c:pt idx="47">
                  <c:v>9.5185214563337829E-4</c:v>
                </c:pt>
                <c:pt idx="48">
                  <c:v>7.1388910922503374E-4</c:v>
                </c:pt>
                <c:pt idx="49">
                  <c:v>3.1728404854445945E-4</c:v>
                </c:pt>
                <c:pt idx="50">
                  <c:v>1.5864202427222972E-4</c:v>
                </c:pt>
                <c:pt idx="51">
                  <c:v>1.5864202427222972E-4</c:v>
                </c:pt>
                <c:pt idx="52">
                  <c:v>7.9321012136114862E-5</c:v>
                </c:pt>
                <c:pt idx="53">
                  <c:v>1.5864202427222972E-4</c:v>
                </c:pt>
                <c:pt idx="54">
                  <c:v>2.3796303640834457E-4</c:v>
                </c:pt>
                <c:pt idx="55">
                  <c:v>7.9321012136114862E-5</c:v>
                </c:pt>
                <c:pt idx="56">
                  <c:v>0</c:v>
                </c:pt>
                <c:pt idx="57">
                  <c:v>7.9321012136114862E-5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36-4A4E-96AA-5EEC79121A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36"/>
        <c:axId val="110262528"/>
        <c:axId val="110268800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faculty'!$AK$8:$AK$73</c:f>
              <c:numCache>
                <c:formatCode>0.00%</c:formatCode>
                <c:ptCount val="66"/>
                <c:pt idx="0">
                  <c:v>1E-4</c:v>
                </c:pt>
                <c:pt idx="1">
                  <c:v>2.0000000000000001E-4</c:v>
                </c:pt>
                <c:pt idx="2">
                  <c:v>4.0000000000000002E-4</c:v>
                </c:pt>
                <c:pt idx="3">
                  <c:v>1E-3</c:v>
                </c:pt>
                <c:pt idx="4">
                  <c:v>1.6999999999999999E-3</c:v>
                </c:pt>
                <c:pt idx="5">
                  <c:v>4.3E-3</c:v>
                </c:pt>
                <c:pt idx="6">
                  <c:v>8.3000000000000001E-3</c:v>
                </c:pt>
                <c:pt idx="7">
                  <c:v>1.34E-2</c:v>
                </c:pt>
                <c:pt idx="8">
                  <c:v>1.9699999999999999E-2</c:v>
                </c:pt>
                <c:pt idx="9">
                  <c:v>2.6599999999999999E-2</c:v>
                </c:pt>
                <c:pt idx="10">
                  <c:v>3.1E-2</c:v>
                </c:pt>
                <c:pt idx="11">
                  <c:v>3.4700000000000002E-2</c:v>
                </c:pt>
                <c:pt idx="12">
                  <c:v>3.6400000000000002E-2</c:v>
                </c:pt>
                <c:pt idx="13">
                  <c:v>3.7199999999999997E-2</c:v>
                </c:pt>
                <c:pt idx="14">
                  <c:v>3.7100000000000001E-2</c:v>
                </c:pt>
                <c:pt idx="15">
                  <c:v>3.7199999999999997E-2</c:v>
                </c:pt>
                <c:pt idx="16">
                  <c:v>3.5799999999999998E-2</c:v>
                </c:pt>
                <c:pt idx="17">
                  <c:v>3.56E-2</c:v>
                </c:pt>
                <c:pt idx="18">
                  <c:v>3.4099999999999998E-2</c:v>
                </c:pt>
                <c:pt idx="19">
                  <c:v>3.2800000000000003E-2</c:v>
                </c:pt>
                <c:pt idx="20">
                  <c:v>3.1800000000000002E-2</c:v>
                </c:pt>
                <c:pt idx="21">
                  <c:v>2.9600000000000001E-2</c:v>
                </c:pt>
                <c:pt idx="22">
                  <c:v>2.8899999999999999E-2</c:v>
                </c:pt>
                <c:pt idx="23">
                  <c:v>2.7E-2</c:v>
                </c:pt>
                <c:pt idx="24">
                  <c:v>2.58E-2</c:v>
                </c:pt>
                <c:pt idx="25">
                  <c:v>2.47E-2</c:v>
                </c:pt>
                <c:pt idx="26">
                  <c:v>2.52E-2</c:v>
                </c:pt>
                <c:pt idx="27">
                  <c:v>2.4E-2</c:v>
                </c:pt>
                <c:pt idx="28">
                  <c:v>2.2599999999999999E-2</c:v>
                </c:pt>
                <c:pt idx="29">
                  <c:v>2.0799999999999999E-2</c:v>
                </c:pt>
                <c:pt idx="30">
                  <c:v>2.0299999999999999E-2</c:v>
                </c:pt>
                <c:pt idx="31">
                  <c:v>2.0299999999999999E-2</c:v>
                </c:pt>
                <c:pt idx="32">
                  <c:v>2.0899999999999998E-2</c:v>
                </c:pt>
                <c:pt idx="33">
                  <c:v>2.1499999999999998E-2</c:v>
                </c:pt>
                <c:pt idx="34">
                  <c:v>1.9800000000000002E-2</c:v>
                </c:pt>
                <c:pt idx="35">
                  <c:v>1.8700000000000001E-2</c:v>
                </c:pt>
                <c:pt idx="36">
                  <c:v>1.9E-2</c:v>
                </c:pt>
                <c:pt idx="37">
                  <c:v>1.8100000000000002E-2</c:v>
                </c:pt>
                <c:pt idx="38">
                  <c:v>1.7100000000000001E-2</c:v>
                </c:pt>
                <c:pt idx="39">
                  <c:v>1.6799999999999999E-2</c:v>
                </c:pt>
                <c:pt idx="40">
                  <c:v>1.6199999999999999E-2</c:v>
                </c:pt>
                <c:pt idx="41">
                  <c:v>1.47E-2</c:v>
                </c:pt>
                <c:pt idx="42">
                  <c:v>1.3299999999999999E-2</c:v>
                </c:pt>
                <c:pt idx="43">
                  <c:v>1.2E-2</c:v>
                </c:pt>
                <c:pt idx="44">
                  <c:v>1.0500000000000001E-2</c:v>
                </c:pt>
                <c:pt idx="45">
                  <c:v>8.8999999999999999E-3</c:v>
                </c:pt>
                <c:pt idx="46">
                  <c:v>7.4000000000000003E-3</c:v>
                </c:pt>
                <c:pt idx="47">
                  <c:v>6.3E-3</c:v>
                </c:pt>
                <c:pt idx="48">
                  <c:v>5.5999999999999999E-3</c:v>
                </c:pt>
                <c:pt idx="49">
                  <c:v>4.8999999999999998E-3</c:v>
                </c:pt>
                <c:pt idx="50">
                  <c:v>3.8999999999999998E-3</c:v>
                </c:pt>
                <c:pt idx="51">
                  <c:v>2.8999999999999998E-3</c:v>
                </c:pt>
                <c:pt idx="52">
                  <c:v>2.5000000000000001E-3</c:v>
                </c:pt>
                <c:pt idx="53">
                  <c:v>2.2000000000000001E-3</c:v>
                </c:pt>
                <c:pt idx="54">
                  <c:v>1.9E-3</c:v>
                </c:pt>
                <c:pt idx="55">
                  <c:v>1.1999999999999999E-3</c:v>
                </c:pt>
                <c:pt idx="56">
                  <c:v>1.1000000000000001E-3</c:v>
                </c:pt>
                <c:pt idx="57">
                  <c:v>8.0000000000000004E-4</c:v>
                </c:pt>
                <c:pt idx="58">
                  <c:v>8.0000000000000004E-4</c:v>
                </c:pt>
                <c:pt idx="59">
                  <c:v>5.9999999999999995E-4</c:v>
                </c:pt>
                <c:pt idx="60">
                  <c:v>4.0000000000000002E-4</c:v>
                </c:pt>
                <c:pt idx="61">
                  <c:v>4.0000000000000002E-4</c:v>
                </c:pt>
                <c:pt idx="62">
                  <c:v>2.9999999999999997E-4</c:v>
                </c:pt>
                <c:pt idx="63">
                  <c:v>2.0000000000000001E-4</c:v>
                </c:pt>
                <c:pt idx="64">
                  <c:v>2.0000000000000001E-4</c:v>
                </c:pt>
                <c:pt idx="65">
                  <c:v>1E-4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EC36-4A4E-96AA-5EEC79121A41}"/>
            </c:ext>
          </c:extLst>
        </c:ser>
        <c:ser>
          <c:idx val="2"/>
          <c:order val="2"/>
          <c:spPr>
            <a:ln w="31750">
              <a:solidFill>
                <a:srgbClr val="FF0000">
                  <a:alpha val="50000"/>
                </a:srgbClr>
              </a:solidFill>
            </a:ln>
          </c:spPr>
          <c:marker>
            <c:symbol val="none"/>
          </c:marker>
          <c:val>
            <c:numRef>
              <c:f>'AAMC faculty'!#REF!</c:f>
              <c:numCache>
                <c:formatCode>0.00%</c:formatCode>
                <c:ptCount val="66"/>
                <c:pt idx="0">
                  <c:v>8.9999999999999998E-4</c:v>
                </c:pt>
                <c:pt idx="1">
                  <c:v>1.5E-3</c:v>
                </c:pt>
                <c:pt idx="2">
                  <c:v>3.3E-3</c:v>
                </c:pt>
                <c:pt idx="3">
                  <c:v>6.1999999999999998E-3</c:v>
                </c:pt>
                <c:pt idx="4">
                  <c:v>1.3100000000000001E-2</c:v>
                </c:pt>
                <c:pt idx="5">
                  <c:v>2.01E-2</c:v>
                </c:pt>
                <c:pt idx="6">
                  <c:v>3.0200000000000001E-2</c:v>
                </c:pt>
                <c:pt idx="7">
                  <c:v>0.04</c:v>
                </c:pt>
                <c:pt idx="8">
                  <c:v>4.9200000000000001E-2</c:v>
                </c:pt>
                <c:pt idx="9">
                  <c:v>4.65E-2</c:v>
                </c:pt>
                <c:pt idx="10">
                  <c:v>4.3700000000000003E-2</c:v>
                </c:pt>
                <c:pt idx="11">
                  <c:v>4.5600000000000002E-2</c:v>
                </c:pt>
                <c:pt idx="12">
                  <c:v>4.8800000000000003E-2</c:v>
                </c:pt>
                <c:pt idx="13">
                  <c:v>4.8800000000000003E-2</c:v>
                </c:pt>
                <c:pt idx="14">
                  <c:v>4.1399999999999999E-2</c:v>
                </c:pt>
                <c:pt idx="15">
                  <c:v>3.7600000000000001E-2</c:v>
                </c:pt>
                <c:pt idx="16">
                  <c:v>3.4799999999999998E-2</c:v>
                </c:pt>
                <c:pt idx="17">
                  <c:v>3.5400000000000001E-2</c:v>
                </c:pt>
                <c:pt idx="18">
                  <c:v>3.1399999999999997E-2</c:v>
                </c:pt>
                <c:pt idx="19">
                  <c:v>3.0499999999999999E-2</c:v>
                </c:pt>
                <c:pt idx="20">
                  <c:v>2.9000000000000001E-2</c:v>
                </c:pt>
                <c:pt idx="21">
                  <c:v>2.7699999999999999E-2</c:v>
                </c:pt>
                <c:pt idx="22">
                  <c:v>2.4199999999999999E-2</c:v>
                </c:pt>
                <c:pt idx="23">
                  <c:v>2.5000000000000001E-2</c:v>
                </c:pt>
                <c:pt idx="24">
                  <c:v>2.5399999999999999E-2</c:v>
                </c:pt>
                <c:pt idx="25">
                  <c:v>2.63E-2</c:v>
                </c:pt>
                <c:pt idx="26">
                  <c:v>2.2700000000000001E-2</c:v>
                </c:pt>
                <c:pt idx="27">
                  <c:v>2.1499999999999998E-2</c:v>
                </c:pt>
                <c:pt idx="28">
                  <c:v>2.07E-2</c:v>
                </c:pt>
                <c:pt idx="29">
                  <c:v>1.9900000000000001E-2</c:v>
                </c:pt>
                <c:pt idx="30">
                  <c:v>1.8100000000000002E-2</c:v>
                </c:pt>
                <c:pt idx="31">
                  <c:v>1.7399999999999999E-2</c:v>
                </c:pt>
                <c:pt idx="32">
                  <c:v>1.66E-2</c:v>
                </c:pt>
                <c:pt idx="33">
                  <c:v>1.5599999999999999E-2</c:v>
                </c:pt>
                <c:pt idx="34">
                  <c:v>1.4500000000000001E-2</c:v>
                </c:pt>
                <c:pt idx="35">
                  <c:v>1.1900000000000001E-2</c:v>
                </c:pt>
                <c:pt idx="36">
                  <c:v>9.4000000000000004E-3</c:v>
                </c:pt>
                <c:pt idx="37">
                  <c:v>8.3999999999999995E-3</c:v>
                </c:pt>
                <c:pt idx="38">
                  <c:v>7.7999999999999996E-3</c:v>
                </c:pt>
                <c:pt idx="39">
                  <c:v>6.4999999999999997E-3</c:v>
                </c:pt>
                <c:pt idx="40">
                  <c:v>5.4000000000000003E-3</c:v>
                </c:pt>
                <c:pt idx="41">
                  <c:v>5.1000000000000004E-3</c:v>
                </c:pt>
                <c:pt idx="42">
                  <c:v>3.7000000000000002E-3</c:v>
                </c:pt>
                <c:pt idx="43">
                  <c:v>2.0999999999999999E-3</c:v>
                </c:pt>
                <c:pt idx="44">
                  <c:v>1.8E-3</c:v>
                </c:pt>
                <c:pt idx="45">
                  <c:v>1.1999999999999999E-3</c:v>
                </c:pt>
                <c:pt idx="46">
                  <c:v>8.0000000000000004E-4</c:v>
                </c:pt>
                <c:pt idx="47">
                  <c:v>5.9999999999999995E-4</c:v>
                </c:pt>
                <c:pt idx="48">
                  <c:v>4.0000000000000002E-4</c:v>
                </c:pt>
                <c:pt idx="49">
                  <c:v>2.9999999999999997E-4</c:v>
                </c:pt>
                <c:pt idx="50">
                  <c:v>2.0000000000000001E-4</c:v>
                </c:pt>
                <c:pt idx="51">
                  <c:v>2.0000000000000001E-4</c:v>
                </c:pt>
                <c:pt idx="52">
                  <c:v>0</c:v>
                </c:pt>
                <c:pt idx="53">
                  <c:v>0</c:v>
                </c:pt>
                <c:pt idx="54">
                  <c:v>2.0000000000000001E-4</c:v>
                </c:pt>
                <c:pt idx="55">
                  <c:v>0</c:v>
                </c:pt>
                <c:pt idx="56">
                  <c:v>1E-4</c:v>
                </c:pt>
                <c:pt idx="57">
                  <c:v>0</c:v>
                </c:pt>
                <c:pt idx="58">
                  <c:v>1E-4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EC36-4A4E-96AA-5EEC79121A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262528"/>
        <c:axId val="110268800"/>
      </c:lineChart>
      <c:catAx>
        <c:axId val="1102625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10268800"/>
        <c:crosses val="autoZero"/>
        <c:auto val="1"/>
        <c:lblAlgn val="ctr"/>
        <c:lblOffset val="100"/>
        <c:tickLblSkip val="5"/>
        <c:noMultiLvlLbl val="0"/>
      </c:catAx>
      <c:valAx>
        <c:axId val="110268800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10262528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6406568970545343"/>
          <c:y val="0.47866044989568612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Age 35 and Younger</c:v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numRef>
              <c:f>'R01E Pct All Degrees'!$D$73:$AM$73</c:f>
              <c:numCache>
                <c:formatCode>General</c:formatCode>
                <c:ptCount val="3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  <c:pt idx="32">
                  <c:v>2018</c:v>
                </c:pt>
                <c:pt idx="33">
                  <c:v>2019</c:v>
                </c:pt>
                <c:pt idx="34">
                  <c:v>2020</c:v>
                </c:pt>
                <c:pt idx="35">
                  <c:v>2021</c:v>
                </c:pt>
              </c:numCache>
            </c:numRef>
          </c:cat>
          <c:val>
            <c:numRef>
              <c:f>'R01E Pct All Degrees'!$D$77:$AM$77</c:f>
              <c:numCache>
                <c:formatCode>0.0%</c:formatCode>
                <c:ptCount val="36"/>
                <c:pt idx="0">
                  <c:v>0.15174109621638773</c:v>
                </c:pt>
                <c:pt idx="1">
                  <c:v>0.13367437722419928</c:v>
                </c:pt>
                <c:pt idx="2">
                  <c:v>0.11612263683353395</c:v>
                </c:pt>
                <c:pt idx="3">
                  <c:v>9.9319727891156465E-2</c:v>
                </c:pt>
                <c:pt idx="4">
                  <c:v>8.1868205609985242E-2</c:v>
                </c:pt>
                <c:pt idx="5">
                  <c:v>7.0569988367584338E-2</c:v>
                </c:pt>
                <c:pt idx="6">
                  <c:v>6.4367529880478086E-2</c:v>
                </c:pt>
                <c:pt idx="7">
                  <c:v>5.6623601409408419E-2</c:v>
                </c:pt>
                <c:pt idx="8">
                  <c:v>5.2650646057239466E-2</c:v>
                </c:pt>
                <c:pt idx="9">
                  <c:v>4.613231087578358E-2</c:v>
                </c:pt>
                <c:pt idx="10">
                  <c:v>4.4983528002395926E-2</c:v>
                </c:pt>
                <c:pt idx="11">
                  <c:v>4.5995702421743424E-2</c:v>
                </c:pt>
                <c:pt idx="12">
                  <c:v>4.3732433951658232E-2</c:v>
                </c:pt>
                <c:pt idx="13">
                  <c:v>3.8732013415557723E-2</c:v>
                </c:pt>
                <c:pt idx="14">
                  <c:v>3.3190241859491154E-2</c:v>
                </c:pt>
                <c:pt idx="15">
                  <c:v>2.8086451218268936E-2</c:v>
                </c:pt>
                <c:pt idx="16">
                  <c:v>2.790651318084417E-2</c:v>
                </c:pt>
                <c:pt idx="17">
                  <c:v>2.6987386330302142E-2</c:v>
                </c:pt>
                <c:pt idx="18">
                  <c:v>2.5199067780151487E-2</c:v>
                </c:pt>
                <c:pt idx="19">
                  <c:v>2.3949456362033501E-2</c:v>
                </c:pt>
                <c:pt idx="20">
                  <c:v>2.1041687295771858E-2</c:v>
                </c:pt>
                <c:pt idx="21">
                  <c:v>2.0220130484585885E-2</c:v>
                </c:pt>
                <c:pt idx="22">
                  <c:v>2.1393890349989883E-2</c:v>
                </c:pt>
                <c:pt idx="23">
                  <c:v>2.1584905660377358E-2</c:v>
                </c:pt>
                <c:pt idx="24">
                  <c:v>2.093114241001565E-2</c:v>
                </c:pt>
                <c:pt idx="25">
                  <c:v>1.9522144522144524E-2</c:v>
                </c:pt>
                <c:pt idx="26">
                  <c:v>1.8116294925489433E-2</c:v>
                </c:pt>
                <c:pt idx="27">
                  <c:v>1.6350817540877045E-2</c:v>
                </c:pt>
                <c:pt idx="28">
                  <c:v>1.6066088895646445E-2</c:v>
                </c:pt>
                <c:pt idx="29">
                  <c:v>1.622253864930838E-2</c:v>
                </c:pt>
                <c:pt idx="30">
                  <c:v>1.5432403116063505E-2</c:v>
                </c:pt>
                <c:pt idx="31">
                  <c:v>1.3583967092361411E-2</c:v>
                </c:pt>
                <c:pt idx="32">
                  <c:v>1.8088920021426511E-2</c:v>
                </c:pt>
                <c:pt idx="33">
                  <c:v>1.8802009734652222E-2</c:v>
                </c:pt>
                <c:pt idx="34">
                  <c:v>1.7899536496212835E-2</c:v>
                </c:pt>
                <c:pt idx="35">
                  <c:v>1.6724840023269343E-2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39-43BF-80C0-DB0DD598B4DA}"/>
            </c:ext>
          </c:extLst>
        </c:ser>
        <c:ser>
          <c:idx val="1"/>
          <c:order val="1"/>
          <c:tx>
            <c:v>Age 66 and Older</c:v>
          </c:tx>
          <c:marker>
            <c:symbol val="none"/>
          </c:marker>
          <c:cat>
            <c:numRef>
              <c:f>'R01E Pct All Degrees'!$D$73:$AM$73</c:f>
              <c:numCache>
                <c:formatCode>General</c:formatCode>
                <c:ptCount val="3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  <c:pt idx="32">
                  <c:v>2018</c:v>
                </c:pt>
                <c:pt idx="33">
                  <c:v>2019</c:v>
                </c:pt>
                <c:pt idx="34">
                  <c:v>2020</c:v>
                </c:pt>
                <c:pt idx="35">
                  <c:v>2021</c:v>
                </c:pt>
              </c:numCache>
            </c:numRef>
          </c:cat>
          <c:val>
            <c:numRef>
              <c:f>'R01E Pct All Degrees'!$D$78:$AM$78</c:f>
              <c:numCache>
                <c:formatCode>0.0%</c:formatCode>
                <c:ptCount val="36"/>
                <c:pt idx="0">
                  <c:v>1.435710319663679E-2</c:v>
                </c:pt>
                <c:pt idx="1">
                  <c:v>1.6162514827995255E-2</c:v>
                </c:pt>
                <c:pt idx="2">
                  <c:v>1.8551299299015792E-2</c:v>
                </c:pt>
                <c:pt idx="3">
                  <c:v>1.9115646258503403E-2</c:v>
                </c:pt>
                <c:pt idx="4">
                  <c:v>2.3419675211381021E-2</c:v>
                </c:pt>
                <c:pt idx="5">
                  <c:v>2.4686571022360087E-2</c:v>
                </c:pt>
                <c:pt idx="6">
                  <c:v>2.6518924302788845E-2</c:v>
                </c:pt>
                <c:pt idx="7">
                  <c:v>2.9980836990789392E-2</c:v>
                </c:pt>
                <c:pt idx="8">
                  <c:v>3.351044559835769E-2</c:v>
                </c:pt>
                <c:pt idx="9">
                  <c:v>3.3655894346053192E-2</c:v>
                </c:pt>
                <c:pt idx="10">
                  <c:v>3.3423180592991916E-2</c:v>
                </c:pt>
                <c:pt idx="11">
                  <c:v>3.3567570706777398E-2</c:v>
                </c:pt>
                <c:pt idx="12">
                  <c:v>3.5244519392917367E-2</c:v>
                </c:pt>
                <c:pt idx="13">
                  <c:v>3.4350319160445744E-2</c:v>
                </c:pt>
                <c:pt idx="14">
                  <c:v>3.7273583917914355E-2</c:v>
                </c:pt>
                <c:pt idx="15">
                  <c:v>4.0065246202467125E-2</c:v>
                </c:pt>
                <c:pt idx="16">
                  <c:v>4.1809936712014752E-2</c:v>
                </c:pt>
                <c:pt idx="17">
                  <c:v>4.6739024151755161E-2</c:v>
                </c:pt>
                <c:pt idx="18">
                  <c:v>4.8019032821907164E-2</c:v>
                </c:pt>
                <c:pt idx="19">
                  <c:v>4.9955921245959448E-2</c:v>
                </c:pt>
                <c:pt idx="20">
                  <c:v>5.559956431329835E-2</c:v>
                </c:pt>
                <c:pt idx="21">
                  <c:v>5.8518850540365555E-2</c:v>
                </c:pt>
                <c:pt idx="22">
                  <c:v>6.4788589925146675E-2</c:v>
                </c:pt>
                <c:pt idx="23">
                  <c:v>6.9685534591194975E-2</c:v>
                </c:pt>
                <c:pt idx="24">
                  <c:v>7.3503521126760563E-2</c:v>
                </c:pt>
                <c:pt idx="25">
                  <c:v>7.6534576534576529E-2</c:v>
                </c:pt>
                <c:pt idx="26">
                  <c:v>8.2399922080451937E-2</c:v>
                </c:pt>
                <c:pt idx="27">
                  <c:v>8.9604480224011199E-2</c:v>
                </c:pt>
                <c:pt idx="28">
                  <c:v>9.3152906593685067E-2</c:v>
                </c:pt>
                <c:pt idx="29">
                  <c:v>9.8454027664768101E-2</c:v>
                </c:pt>
                <c:pt idx="30">
                  <c:v>0.10196233113105216</c:v>
                </c:pt>
                <c:pt idx="31">
                  <c:v>0.10580188453627971</c:v>
                </c:pt>
                <c:pt idx="32">
                  <c:v>0.11154147266059582</c:v>
                </c:pt>
                <c:pt idx="33">
                  <c:v>0.11575600565237872</c:v>
                </c:pt>
                <c:pt idx="34">
                  <c:v>0.11990805290726156</c:v>
                </c:pt>
                <c:pt idx="35">
                  <c:v>0.12227312390924956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39-43BF-80C0-DB0DD598B4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848896"/>
        <c:axId val="97141888"/>
      </c:lineChart>
      <c:catAx>
        <c:axId val="96848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Fiscal 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-4320000"/>
          <a:lstStyle/>
          <a:p>
            <a:pPr>
              <a:defRPr/>
            </a:pPr>
            <a:endParaRPr lang="en-US"/>
          </a:p>
        </c:txPr>
        <c:crossAx val="97141888"/>
        <c:crosses val="autoZero"/>
        <c:auto val="1"/>
        <c:lblAlgn val="ctr"/>
        <c:lblOffset val="100"/>
        <c:noMultiLvlLbl val="0"/>
      </c:catAx>
      <c:valAx>
        <c:axId val="971418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1"/>
                </a:pPr>
                <a:r>
                  <a:rPr lang="en-US" sz="1200" b="1"/>
                  <a:t>Percent of All Principal Investigators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crossAx val="96848896"/>
        <c:crosses val="autoZero"/>
        <c:crossBetween val="between"/>
        <c:majorUnit val="2.0000000000000004E-2"/>
      </c:valAx>
    </c:plotArea>
    <c:legend>
      <c:legendPos val="r"/>
      <c:layout>
        <c:manualLayout>
          <c:xMode val="edge"/>
          <c:yMode val="edge"/>
          <c:x val="0.68832171423545196"/>
          <c:y val="9.5394479705291135E-2"/>
          <c:w val="0.19552336381961066"/>
          <c:h val="0.13045192484535828"/>
        </c:manualLayout>
      </c:layout>
      <c:overlay val="1"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 sz="12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Age 35 and Younger</c:v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numRef>
              <c:f>'R01E Pct All Degrees'!$D$73:$AM$73</c:f>
              <c:numCache>
                <c:formatCode>General</c:formatCode>
                <c:ptCount val="3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  <c:pt idx="32">
                  <c:v>2018</c:v>
                </c:pt>
                <c:pt idx="33">
                  <c:v>2019</c:v>
                </c:pt>
                <c:pt idx="34">
                  <c:v>2020</c:v>
                </c:pt>
                <c:pt idx="35">
                  <c:v>2021</c:v>
                </c:pt>
              </c:numCache>
            </c:numRef>
          </c:cat>
          <c:val>
            <c:numRef>
              <c:f>'Pct PhD R01'!$D$77:$AM$77</c:f>
              <c:numCache>
                <c:formatCode>0.0%</c:formatCode>
                <c:ptCount val="36"/>
                <c:pt idx="0">
                  <c:v>0.17586477107354753</c:v>
                </c:pt>
                <c:pt idx="1">
                  <c:v>0.15181174510620574</c:v>
                </c:pt>
                <c:pt idx="2">
                  <c:v>0.13380980742505461</c:v>
                </c:pt>
                <c:pt idx="3">
                  <c:v>0.1116945107398568</c:v>
                </c:pt>
                <c:pt idx="4">
                  <c:v>9.1988689915174365E-2</c:v>
                </c:pt>
                <c:pt idx="5">
                  <c:v>7.9811354979140214E-2</c:v>
                </c:pt>
                <c:pt idx="6">
                  <c:v>7.6481835564053538E-2</c:v>
                </c:pt>
                <c:pt idx="7">
                  <c:v>6.9051724137931036E-2</c:v>
                </c:pt>
                <c:pt idx="8">
                  <c:v>6.4138221660345551E-2</c:v>
                </c:pt>
                <c:pt idx="9">
                  <c:v>5.7198708142104371E-2</c:v>
                </c:pt>
                <c:pt idx="10">
                  <c:v>5.5953969312875253E-2</c:v>
                </c:pt>
                <c:pt idx="11">
                  <c:v>5.7163589454164318E-2</c:v>
                </c:pt>
                <c:pt idx="12">
                  <c:v>5.5065219089275953E-2</c:v>
                </c:pt>
                <c:pt idx="13">
                  <c:v>5.0890969495620657E-2</c:v>
                </c:pt>
                <c:pt idx="14">
                  <c:v>4.3179156908665105E-2</c:v>
                </c:pt>
                <c:pt idx="15">
                  <c:v>3.6770469607354091E-2</c:v>
                </c:pt>
                <c:pt idx="16">
                  <c:v>3.6331938633193867E-2</c:v>
                </c:pt>
                <c:pt idx="17">
                  <c:v>3.5444947209653091E-2</c:v>
                </c:pt>
                <c:pt idx="18">
                  <c:v>3.2928824652304338E-2</c:v>
                </c:pt>
                <c:pt idx="19">
                  <c:v>3.1076353159086231E-2</c:v>
                </c:pt>
                <c:pt idx="20">
                  <c:v>2.6832641770401105E-2</c:v>
                </c:pt>
                <c:pt idx="21">
                  <c:v>2.568552585907671E-2</c:v>
                </c:pt>
                <c:pt idx="22">
                  <c:v>2.7457054350887074E-2</c:v>
                </c:pt>
                <c:pt idx="23">
                  <c:v>2.7847746991323818E-2</c:v>
                </c:pt>
                <c:pt idx="24">
                  <c:v>2.7170944838885856E-2</c:v>
                </c:pt>
                <c:pt idx="25">
                  <c:v>2.579459606615395E-2</c:v>
                </c:pt>
                <c:pt idx="26">
                  <c:v>2.4458373075350866E-2</c:v>
                </c:pt>
                <c:pt idx="27">
                  <c:v>2.2351457399103138E-2</c:v>
                </c:pt>
                <c:pt idx="28">
                  <c:v>2.1652986130767053E-2</c:v>
                </c:pt>
                <c:pt idx="29">
                  <c:v>2.1115283780911216E-2</c:v>
                </c:pt>
                <c:pt idx="30">
                  <c:v>2.046582138919515E-2</c:v>
                </c:pt>
                <c:pt idx="31">
                  <c:v>1.8192722910835665E-2</c:v>
                </c:pt>
                <c:pt idx="32">
                  <c:v>2.3459221501390175E-2</c:v>
                </c:pt>
                <c:pt idx="33">
                  <c:v>2.4620795779292153E-2</c:v>
                </c:pt>
                <c:pt idx="34">
                  <c:v>2.3087036550092033E-2</c:v>
                </c:pt>
                <c:pt idx="35">
                  <c:v>2.1491782553729456E-2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33-472D-A607-B0F493906CC5}"/>
            </c:ext>
          </c:extLst>
        </c:ser>
        <c:ser>
          <c:idx val="1"/>
          <c:order val="1"/>
          <c:tx>
            <c:v>Age 66 and Older</c:v>
          </c:tx>
          <c:marker>
            <c:symbol val="none"/>
          </c:marker>
          <c:cat>
            <c:numRef>
              <c:f>'R01E Pct All Degrees'!$D$73:$AM$73</c:f>
              <c:numCache>
                <c:formatCode>General</c:formatCode>
                <c:ptCount val="3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  <c:pt idx="32">
                  <c:v>2018</c:v>
                </c:pt>
                <c:pt idx="33">
                  <c:v>2019</c:v>
                </c:pt>
                <c:pt idx="34">
                  <c:v>2020</c:v>
                </c:pt>
                <c:pt idx="35">
                  <c:v>2021</c:v>
                </c:pt>
              </c:numCache>
            </c:numRef>
          </c:cat>
          <c:val>
            <c:numRef>
              <c:f>'Pct PhD R01'!$D$78:$AM$78</c:f>
              <c:numCache>
                <c:formatCode>0.0%</c:formatCode>
                <c:ptCount val="36"/>
                <c:pt idx="0">
                  <c:v>9.8511138475316246E-3</c:v>
                </c:pt>
                <c:pt idx="1">
                  <c:v>1.1870054144106622E-2</c:v>
                </c:pt>
                <c:pt idx="2">
                  <c:v>1.4393488187413143E-2</c:v>
                </c:pt>
                <c:pt idx="3">
                  <c:v>1.5465393794749403E-2</c:v>
                </c:pt>
                <c:pt idx="4">
                  <c:v>1.8850141376060319E-2</c:v>
                </c:pt>
                <c:pt idx="5">
                  <c:v>1.9771449301650645E-2</c:v>
                </c:pt>
                <c:pt idx="6">
                  <c:v>2.1988527724665391E-2</c:v>
                </c:pt>
                <c:pt idx="7">
                  <c:v>2.5086206896551725E-2</c:v>
                </c:pt>
                <c:pt idx="8">
                  <c:v>2.7391487568478718E-2</c:v>
                </c:pt>
                <c:pt idx="9">
                  <c:v>2.6687064422913478E-2</c:v>
                </c:pt>
                <c:pt idx="10">
                  <c:v>2.6684456304202801E-2</c:v>
                </c:pt>
                <c:pt idx="11">
                  <c:v>2.5719583971619768E-2</c:v>
                </c:pt>
                <c:pt idx="12">
                  <c:v>2.7415449504022495E-2</c:v>
                </c:pt>
                <c:pt idx="13">
                  <c:v>2.650256720024162E-2</c:v>
                </c:pt>
                <c:pt idx="14">
                  <c:v>2.8834894613583139E-2</c:v>
                </c:pt>
                <c:pt idx="15">
                  <c:v>3.1425924606285183E-2</c:v>
                </c:pt>
                <c:pt idx="16">
                  <c:v>3.2705718270571831E-2</c:v>
                </c:pt>
                <c:pt idx="17">
                  <c:v>3.7707390648567117E-2</c:v>
                </c:pt>
                <c:pt idx="18">
                  <c:v>3.9132806108535589E-2</c:v>
                </c:pt>
                <c:pt idx="19">
                  <c:v>4.2258352198669136E-2</c:v>
                </c:pt>
                <c:pt idx="20">
                  <c:v>4.9377593360995849E-2</c:v>
                </c:pt>
                <c:pt idx="21">
                  <c:v>5.3731343283582089E-2</c:v>
                </c:pt>
                <c:pt idx="22">
                  <c:v>6.1743170937764012E-2</c:v>
                </c:pt>
                <c:pt idx="23">
                  <c:v>6.7520291071928348E-2</c:v>
                </c:pt>
                <c:pt idx="24">
                  <c:v>7.0931185144729653E-2</c:v>
                </c:pt>
                <c:pt idx="25">
                  <c:v>7.5410059211869593E-2</c:v>
                </c:pt>
                <c:pt idx="26">
                  <c:v>8.1891265840032701E-2</c:v>
                </c:pt>
                <c:pt idx="27">
                  <c:v>8.9616031390134535E-2</c:v>
                </c:pt>
                <c:pt idx="28">
                  <c:v>9.3829606566657231E-2</c:v>
                </c:pt>
                <c:pt idx="29">
                  <c:v>9.7640473322468641E-2</c:v>
                </c:pt>
                <c:pt idx="30">
                  <c:v>0.10039966923925027</c:v>
                </c:pt>
                <c:pt idx="31">
                  <c:v>0.10375849660135945</c:v>
                </c:pt>
                <c:pt idx="32">
                  <c:v>0.10379981464318813</c:v>
                </c:pt>
                <c:pt idx="33">
                  <c:v>0.10722136733347988</c:v>
                </c:pt>
                <c:pt idx="34">
                  <c:v>0.10943991585590324</c:v>
                </c:pt>
                <c:pt idx="35">
                  <c:v>0.10877370417193426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33-472D-A607-B0F493906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7001856"/>
        <c:axId val="97003776"/>
      </c:lineChart>
      <c:catAx>
        <c:axId val="970018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Fiscal 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-4320000"/>
          <a:lstStyle/>
          <a:p>
            <a:pPr>
              <a:defRPr/>
            </a:pPr>
            <a:endParaRPr lang="en-US"/>
          </a:p>
        </c:txPr>
        <c:crossAx val="97003776"/>
        <c:crosses val="autoZero"/>
        <c:auto val="1"/>
        <c:lblAlgn val="ctr"/>
        <c:lblOffset val="100"/>
        <c:noMultiLvlLbl val="0"/>
      </c:catAx>
      <c:valAx>
        <c:axId val="970037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1"/>
                </a:pPr>
                <a:r>
                  <a:rPr lang="en-US" sz="1200" b="1"/>
                  <a:t>Percent of All Principal Investigators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crossAx val="97001856"/>
        <c:crosses val="autoZero"/>
        <c:crossBetween val="between"/>
        <c:majorUnit val="2.0000000000000004E-2"/>
      </c:valAx>
    </c:plotArea>
    <c:legend>
      <c:legendPos val="r"/>
      <c:layout>
        <c:manualLayout>
          <c:xMode val="edge"/>
          <c:yMode val="edge"/>
          <c:x val="0.73179936859069572"/>
          <c:y val="0.19501529284850691"/>
          <c:w val="0.22739359612072774"/>
          <c:h val="0.15210644817588134"/>
        </c:manualLayout>
      </c:layout>
      <c:overlay val="1"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 sz="12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R01'!$E$2:$E$67</c:f>
              <c:numCache>
                <c:formatCode>0.0%</c:formatCode>
                <c:ptCount val="66"/>
                <c:pt idx="0">
                  <c:v>6.802721088435374E-5</c:v>
                </c:pt>
                <c:pt idx="1">
                  <c:v>2.0408163265306123E-4</c:v>
                </c:pt>
                <c:pt idx="2">
                  <c:v>4.0816326530612246E-4</c:v>
                </c:pt>
                <c:pt idx="3">
                  <c:v>3.4013605442176868E-4</c:v>
                </c:pt>
                <c:pt idx="4">
                  <c:v>8.8435374149659865E-4</c:v>
                </c:pt>
                <c:pt idx="5">
                  <c:v>1.9727891156462586E-3</c:v>
                </c:pt>
                <c:pt idx="6">
                  <c:v>5.3061224489795921E-3</c:v>
                </c:pt>
                <c:pt idx="7">
                  <c:v>9.9319727891156468E-3</c:v>
                </c:pt>
                <c:pt idx="8">
                  <c:v>1.7755102040816328E-2</c:v>
                </c:pt>
                <c:pt idx="9">
                  <c:v>2.5850340136054421E-2</c:v>
                </c:pt>
                <c:pt idx="10">
                  <c:v>3.6258503401360546E-2</c:v>
                </c:pt>
                <c:pt idx="11">
                  <c:v>4.3197278911564628E-2</c:v>
                </c:pt>
                <c:pt idx="12">
                  <c:v>5.2653061224489796E-2</c:v>
                </c:pt>
                <c:pt idx="13">
                  <c:v>5.0408163265306123E-2</c:v>
                </c:pt>
                <c:pt idx="14">
                  <c:v>4.9455782312925169E-2</c:v>
                </c:pt>
                <c:pt idx="15">
                  <c:v>5.2176870748299319E-2</c:v>
                </c:pt>
                <c:pt idx="16">
                  <c:v>5.0748299319727894E-2</c:v>
                </c:pt>
                <c:pt idx="17">
                  <c:v>5.4489795918367348E-2</c:v>
                </c:pt>
                <c:pt idx="18">
                  <c:v>4.8707482993197278E-2</c:v>
                </c:pt>
                <c:pt idx="19">
                  <c:v>4.3537414965986392E-2</c:v>
                </c:pt>
                <c:pt idx="20">
                  <c:v>4.4489795918367346E-2</c:v>
                </c:pt>
                <c:pt idx="21">
                  <c:v>4.238095238095238E-2</c:v>
                </c:pt>
                <c:pt idx="22">
                  <c:v>4.6598639455782312E-2</c:v>
                </c:pt>
                <c:pt idx="23">
                  <c:v>3.5306122448979592E-2</c:v>
                </c:pt>
                <c:pt idx="24">
                  <c:v>3.1768707482993194E-2</c:v>
                </c:pt>
                <c:pt idx="25">
                  <c:v>2.9251700680272108E-2</c:v>
                </c:pt>
                <c:pt idx="26">
                  <c:v>2.6326530612244898E-2</c:v>
                </c:pt>
                <c:pt idx="27">
                  <c:v>2.3537414965986395E-2</c:v>
                </c:pt>
                <c:pt idx="28">
                  <c:v>1.8367346938775512E-2</c:v>
                </c:pt>
                <c:pt idx="29">
                  <c:v>1.7210884353741497E-2</c:v>
                </c:pt>
                <c:pt idx="30">
                  <c:v>1.7006802721088437E-2</c:v>
                </c:pt>
                <c:pt idx="31">
                  <c:v>1.3469387755102041E-2</c:v>
                </c:pt>
                <c:pt idx="32">
                  <c:v>1.3741496598639456E-2</c:v>
                </c:pt>
                <c:pt idx="33">
                  <c:v>1.3061224489795919E-2</c:v>
                </c:pt>
                <c:pt idx="34">
                  <c:v>1.2653061224489797E-2</c:v>
                </c:pt>
                <c:pt idx="35">
                  <c:v>1.1564625850340135E-2</c:v>
                </c:pt>
                <c:pt idx="36">
                  <c:v>1.0408163265306122E-2</c:v>
                </c:pt>
                <c:pt idx="37">
                  <c:v>8.7074829931972787E-3</c:v>
                </c:pt>
                <c:pt idx="38">
                  <c:v>7.3469387755102037E-3</c:v>
                </c:pt>
                <c:pt idx="39">
                  <c:v>6.5306122448979594E-3</c:v>
                </c:pt>
                <c:pt idx="40">
                  <c:v>6.4625850340136052E-3</c:v>
                </c:pt>
                <c:pt idx="41">
                  <c:v>2.925170068027211E-3</c:v>
                </c:pt>
                <c:pt idx="42">
                  <c:v>3.9455782312925172E-3</c:v>
                </c:pt>
                <c:pt idx="43">
                  <c:v>3.8095238095238095E-3</c:v>
                </c:pt>
                <c:pt idx="44">
                  <c:v>1.9047619047619048E-3</c:v>
                </c:pt>
                <c:pt idx="45">
                  <c:v>1.2925170068027211E-3</c:v>
                </c:pt>
                <c:pt idx="46">
                  <c:v>1.564625850340136E-3</c:v>
                </c:pt>
                <c:pt idx="47">
                  <c:v>6.8027210884353737E-4</c:v>
                </c:pt>
                <c:pt idx="48">
                  <c:v>7.482993197278912E-4</c:v>
                </c:pt>
                <c:pt idx="49">
                  <c:v>4.7619047619047619E-4</c:v>
                </c:pt>
                <c:pt idx="50">
                  <c:v>5.4421768707482992E-4</c:v>
                </c:pt>
                <c:pt idx="51">
                  <c:v>4.7619047619047619E-4</c:v>
                </c:pt>
                <c:pt idx="52">
                  <c:v>2.0408163265306123E-4</c:v>
                </c:pt>
                <c:pt idx="53">
                  <c:v>1.3605442176870748E-4</c:v>
                </c:pt>
                <c:pt idx="54">
                  <c:v>6.802721088435374E-5</c:v>
                </c:pt>
                <c:pt idx="55">
                  <c:v>0</c:v>
                </c:pt>
                <c:pt idx="56">
                  <c:v>1.3605442176870748E-4</c:v>
                </c:pt>
                <c:pt idx="57">
                  <c:v>1.3605442176870748E-4</c:v>
                </c:pt>
                <c:pt idx="58">
                  <c:v>6.802721088435374E-5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7-472A-8085-7F7DFB0D12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faculty'!$E$8:$E$73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5.9999999999999995E-4</c:v>
                </c:pt>
                <c:pt idx="2">
                  <c:v>1.2999999999999999E-3</c:v>
                </c:pt>
                <c:pt idx="3">
                  <c:v>2.3999999999999998E-3</c:v>
                </c:pt>
                <c:pt idx="4">
                  <c:v>5.3E-3</c:v>
                </c:pt>
                <c:pt idx="5">
                  <c:v>9.7999999999999997E-3</c:v>
                </c:pt>
                <c:pt idx="6">
                  <c:v>1.66E-2</c:v>
                </c:pt>
                <c:pt idx="7">
                  <c:v>2.5700000000000001E-2</c:v>
                </c:pt>
                <c:pt idx="8">
                  <c:v>3.2000000000000001E-2</c:v>
                </c:pt>
                <c:pt idx="9">
                  <c:v>3.7999999999999999E-2</c:v>
                </c:pt>
                <c:pt idx="10">
                  <c:v>4.24E-2</c:v>
                </c:pt>
                <c:pt idx="11">
                  <c:v>4.4600000000000001E-2</c:v>
                </c:pt>
                <c:pt idx="12">
                  <c:v>4.6399999999999997E-2</c:v>
                </c:pt>
                <c:pt idx="13">
                  <c:v>4.4600000000000001E-2</c:v>
                </c:pt>
                <c:pt idx="14">
                  <c:v>4.2599999999999999E-2</c:v>
                </c:pt>
                <c:pt idx="15">
                  <c:v>4.2200000000000001E-2</c:v>
                </c:pt>
                <c:pt idx="16">
                  <c:v>4.2500000000000003E-2</c:v>
                </c:pt>
                <c:pt idx="17">
                  <c:v>4.3200000000000002E-2</c:v>
                </c:pt>
                <c:pt idx="18">
                  <c:v>3.8100000000000002E-2</c:v>
                </c:pt>
                <c:pt idx="19">
                  <c:v>3.27E-2</c:v>
                </c:pt>
                <c:pt idx="20">
                  <c:v>3.2399999999999998E-2</c:v>
                </c:pt>
                <c:pt idx="21">
                  <c:v>3.5099999999999999E-2</c:v>
                </c:pt>
                <c:pt idx="22">
                  <c:v>3.3599999999999998E-2</c:v>
                </c:pt>
                <c:pt idx="23">
                  <c:v>2.8400000000000002E-2</c:v>
                </c:pt>
                <c:pt idx="24">
                  <c:v>2.5399999999999999E-2</c:v>
                </c:pt>
                <c:pt idx="25">
                  <c:v>2.2800000000000001E-2</c:v>
                </c:pt>
                <c:pt idx="26">
                  <c:v>2.3199999999999998E-2</c:v>
                </c:pt>
                <c:pt idx="27">
                  <c:v>2.0799999999999999E-2</c:v>
                </c:pt>
                <c:pt idx="28">
                  <c:v>2.0500000000000001E-2</c:v>
                </c:pt>
                <c:pt idx="29">
                  <c:v>1.9E-2</c:v>
                </c:pt>
                <c:pt idx="30">
                  <c:v>1.83E-2</c:v>
                </c:pt>
                <c:pt idx="31">
                  <c:v>1.5699999999999999E-2</c:v>
                </c:pt>
                <c:pt idx="32">
                  <c:v>1.6400000000000001E-2</c:v>
                </c:pt>
                <c:pt idx="33">
                  <c:v>1.6199999999999999E-2</c:v>
                </c:pt>
                <c:pt idx="34">
                  <c:v>1.6400000000000001E-2</c:v>
                </c:pt>
                <c:pt idx="35">
                  <c:v>1.4500000000000001E-2</c:v>
                </c:pt>
                <c:pt idx="36">
                  <c:v>1.35E-2</c:v>
                </c:pt>
                <c:pt idx="37">
                  <c:v>1.2500000000000001E-2</c:v>
                </c:pt>
                <c:pt idx="38">
                  <c:v>1.11E-2</c:v>
                </c:pt>
                <c:pt idx="39">
                  <c:v>1.03E-2</c:v>
                </c:pt>
                <c:pt idx="40">
                  <c:v>8.6E-3</c:v>
                </c:pt>
                <c:pt idx="41">
                  <c:v>7.7000000000000002E-3</c:v>
                </c:pt>
                <c:pt idx="42">
                  <c:v>6.4000000000000003E-3</c:v>
                </c:pt>
                <c:pt idx="43">
                  <c:v>5.7999999999999996E-3</c:v>
                </c:pt>
                <c:pt idx="44">
                  <c:v>4.3E-3</c:v>
                </c:pt>
                <c:pt idx="45">
                  <c:v>2.5999999999999999E-3</c:v>
                </c:pt>
                <c:pt idx="46">
                  <c:v>1.6000000000000001E-3</c:v>
                </c:pt>
                <c:pt idx="47">
                  <c:v>1.1000000000000001E-3</c:v>
                </c:pt>
                <c:pt idx="48">
                  <c:v>1.1000000000000001E-3</c:v>
                </c:pt>
                <c:pt idx="49">
                  <c:v>6.9999999999999999E-4</c:v>
                </c:pt>
                <c:pt idx="50">
                  <c:v>5.9999999999999995E-4</c:v>
                </c:pt>
                <c:pt idx="51">
                  <c:v>4.0000000000000002E-4</c:v>
                </c:pt>
                <c:pt idx="52">
                  <c:v>2.9999999999999997E-4</c:v>
                </c:pt>
                <c:pt idx="53">
                  <c:v>2.9999999999999997E-4</c:v>
                </c:pt>
                <c:pt idx="54">
                  <c:v>2.0000000000000001E-4</c:v>
                </c:pt>
                <c:pt idx="55">
                  <c:v>2.0000000000000001E-4</c:v>
                </c:pt>
                <c:pt idx="56">
                  <c:v>1E-4</c:v>
                </c:pt>
                <c:pt idx="57">
                  <c:v>1E-4</c:v>
                </c:pt>
                <c:pt idx="58">
                  <c:v>1E-4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23B7-472A-8085-7F7DFB0D12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Age 35 and Younger</c:v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numRef>
              <c:f>'R01E Pct All Degrees'!$D$73:$AM$73</c:f>
              <c:numCache>
                <c:formatCode>General</c:formatCode>
                <c:ptCount val="3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  <c:pt idx="32">
                  <c:v>2018</c:v>
                </c:pt>
                <c:pt idx="33">
                  <c:v>2019</c:v>
                </c:pt>
                <c:pt idx="34">
                  <c:v>2020</c:v>
                </c:pt>
                <c:pt idx="35">
                  <c:v>2021</c:v>
                </c:pt>
              </c:numCache>
            </c:numRef>
          </c:cat>
          <c:val>
            <c:numRef>
              <c:f>'Pct MD or MD-PhD R01'!$D$147:$AM$147</c:f>
              <c:numCache>
                <c:formatCode>0.0%</c:formatCode>
                <c:ptCount val="36"/>
                <c:pt idx="0">
                  <c:v>8.5472496473906909E-2</c:v>
                </c:pt>
                <c:pt idx="1">
                  <c:v>8.4224598930481287E-2</c:v>
                </c:pt>
                <c:pt idx="2">
                  <c:v>6.6426364572605562E-2</c:v>
                </c:pt>
                <c:pt idx="3">
                  <c:v>6.3362919132149906E-2</c:v>
                </c:pt>
                <c:pt idx="4">
                  <c:v>5.3000968054211034E-2</c:v>
                </c:pt>
                <c:pt idx="5">
                  <c:v>4.5391061452513967E-2</c:v>
                </c:pt>
                <c:pt idx="6">
                  <c:v>3.3046627433227706E-2</c:v>
                </c:pt>
                <c:pt idx="7">
                  <c:v>2.4988743809095004E-2</c:v>
                </c:pt>
                <c:pt idx="8">
                  <c:v>2.360655737704918E-2</c:v>
                </c:pt>
                <c:pt idx="9">
                  <c:v>1.8021978021978021E-2</c:v>
                </c:pt>
                <c:pt idx="10">
                  <c:v>1.6967587557102457E-2</c:v>
                </c:pt>
                <c:pt idx="11">
                  <c:v>1.7208413001912046E-2</c:v>
                </c:pt>
                <c:pt idx="12">
                  <c:v>1.4567090685268774E-2</c:v>
                </c:pt>
                <c:pt idx="13">
                  <c:v>7.8079250439195783E-3</c:v>
                </c:pt>
                <c:pt idx="14">
                  <c:v>8.096403690453776E-3</c:v>
                </c:pt>
                <c:pt idx="15">
                  <c:v>6.2362435803374906E-3</c:v>
                </c:pt>
                <c:pt idx="16">
                  <c:v>6.7881386209360482E-3</c:v>
                </c:pt>
                <c:pt idx="17">
                  <c:v>5.4082344731332865E-3</c:v>
                </c:pt>
                <c:pt idx="18">
                  <c:v>5.859038428399104E-3</c:v>
                </c:pt>
                <c:pt idx="19">
                  <c:v>5.601260283563802E-3</c:v>
                </c:pt>
                <c:pt idx="20">
                  <c:v>6.2310842086523051E-3</c:v>
                </c:pt>
                <c:pt idx="21">
                  <c:v>6.1162079510703364E-3</c:v>
                </c:pt>
                <c:pt idx="22">
                  <c:v>5.3103827137886833E-3</c:v>
                </c:pt>
                <c:pt idx="23">
                  <c:v>5.1291445319655614E-3</c:v>
                </c:pt>
                <c:pt idx="24">
                  <c:v>4.6230440967283074E-3</c:v>
                </c:pt>
                <c:pt idx="25">
                  <c:v>3.6958817317845828E-3</c:v>
                </c:pt>
                <c:pt idx="26">
                  <c:v>2.3090586145648314E-3</c:v>
                </c:pt>
                <c:pt idx="27">
                  <c:v>1.4540167211922936E-3</c:v>
                </c:pt>
                <c:pt idx="28">
                  <c:v>1.8501387604070306E-3</c:v>
                </c:pt>
                <c:pt idx="29">
                  <c:v>2.9834048107402573E-3</c:v>
                </c:pt>
                <c:pt idx="30">
                  <c:v>2.1536252692031586E-3</c:v>
                </c:pt>
                <c:pt idx="31">
                  <c:v>1.4079549454417458E-3</c:v>
                </c:pt>
                <c:pt idx="32">
                  <c:v>3.432323533800925E-3</c:v>
                </c:pt>
                <c:pt idx="33">
                  <c:v>2.7472527472527475E-3</c:v>
                </c:pt>
                <c:pt idx="34">
                  <c:v>3.3632286995515697E-3</c:v>
                </c:pt>
                <c:pt idx="35">
                  <c:v>2.3287671232876711E-3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DA-4766-A1D0-640CE0780426}"/>
            </c:ext>
          </c:extLst>
        </c:ser>
        <c:ser>
          <c:idx val="1"/>
          <c:order val="1"/>
          <c:tx>
            <c:v>Age 66 and Older</c:v>
          </c:tx>
          <c:marker>
            <c:symbol val="none"/>
          </c:marker>
          <c:cat>
            <c:numRef>
              <c:f>'R01E Pct All Degrees'!$D$73:$AM$73</c:f>
              <c:numCache>
                <c:formatCode>General</c:formatCode>
                <c:ptCount val="3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  <c:pt idx="32">
                  <c:v>2018</c:v>
                </c:pt>
                <c:pt idx="33">
                  <c:v>2019</c:v>
                </c:pt>
                <c:pt idx="34">
                  <c:v>2020</c:v>
                </c:pt>
                <c:pt idx="35">
                  <c:v>2021</c:v>
                </c:pt>
              </c:numCache>
            </c:numRef>
          </c:cat>
          <c:val>
            <c:numRef>
              <c:f>'Pct MD or MD-PhD R01'!$D$148:$AM$148</c:f>
              <c:numCache>
                <c:formatCode>0.0%</c:formatCode>
                <c:ptCount val="36"/>
                <c:pt idx="0">
                  <c:v>2.4823695345557124E-2</c:v>
                </c:pt>
                <c:pt idx="1">
                  <c:v>2.6470588235294117E-2</c:v>
                </c:pt>
                <c:pt idx="2">
                  <c:v>2.909371781668383E-2</c:v>
                </c:pt>
                <c:pt idx="3">
                  <c:v>2.8353057199211044E-2</c:v>
                </c:pt>
                <c:pt idx="4">
                  <c:v>3.50919651500484E-2</c:v>
                </c:pt>
                <c:pt idx="5">
                  <c:v>3.7709497206703912E-2</c:v>
                </c:pt>
                <c:pt idx="6">
                  <c:v>3.8705296514259843E-2</c:v>
                </c:pt>
                <c:pt idx="7">
                  <c:v>4.3223773075191353E-2</c:v>
                </c:pt>
                <c:pt idx="8">
                  <c:v>4.9180327868852458E-2</c:v>
                </c:pt>
                <c:pt idx="9">
                  <c:v>5.1428571428571428E-2</c:v>
                </c:pt>
                <c:pt idx="10">
                  <c:v>5.1120295845116383E-2</c:v>
                </c:pt>
                <c:pt idx="11">
                  <c:v>5.3537284894837479E-2</c:v>
                </c:pt>
                <c:pt idx="12">
                  <c:v>5.4985638079606075E-2</c:v>
                </c:pt>
                <c:pt idx="13">
                  <c:v>5.4069880929143083E-2</c:v>
                </c:pt>
                <c:pt idx="14">
                  <c:v>5.8369421954434196E-2</c:v>
                </c:pt>
                <c:pt idx="15">
                  <c:v>6.1628760088041086E-2</c:v>
                </c:pt>
                <c:pt idx="16">
                  <c:v>6.4487316898892463E-2</c:v>
                </c:pt>
                <c:pt idx="17">
                  <c:v>6.9260293091416611E-2</c:v>
                </c:pt>
                <c:pt idx="18">
                  <c:v>7.0136136481130457E-2</c:v>
                </c:pt>
                <c:pt idx="19">
                  <c:v>6.8790477857517948E-2</c:v>
                </c:pt>
                <c:pt idx="20">
                  <c:v>7.0856329001246221E-2</c:v>
                </c:pt>
                <c:pt idx="21">
                  <c:v>7.0696168375607119E-2</c:v>
                </c:pt>
                <c:pt idx="22">
                  <c:v>7.214795824940487E-2</c:v>
                </c:pt>
                <c:pt idx="23">
                  <c:v>7.3823044513647185E-2</c:v>
                </c:pt>
                <c:pt idx="24">
                  <c:v>7.9125177809388339E-2</c:v>
                </c:pt>
                <c:pt idx="25">
                  <c:v>7.9021471312917993E-2</c:v>
                </c:pt>
                <c:pt idx="26">
                  <c:v>8.348134991119005E-2</c:v>
                </c:pt>
                <c:pt idx="27">
                  <c:v>8.9240276263177029E-2</c:v>
                </c:pt>
                <c:pt idx="28">
                  <c:v>9.1211840888066609E-2</c:v>
                </c:pt>
                <c:pt idx="29">
                  <c:v>9.9571135558456092E-2</c:v>
                </c:pt>
                <c:pt idx="30">
                  <c:v>0.10516870064608758</c:v>
                </c:pt>
                <c:pt idx="31">
                  <c:v>0.1091165082717353</c:v>
                </c:pt>
                <c:pt idx="32">
                  <c:v>0.13057752574242651</c:v>
                </c:pt>
                <c:pt idx="33">
                  <c:v>0.13779641411220359</c:v>
                </c:pt>
                <c:pt idx="34">
                  <c:v>0.14714125560538116</c:v>
                </c:pt>
                <c:pt idx="35">
                  <c:v>0.15876712328767123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DA-4766-A1D0-640CE07804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7076736"/>
        <c:axId val="97078656"/>
      </c:lineChart>
      <c:catAx>
        <c:axId val="97076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Fiscal 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-4320000"/>
          <a:lstStyle/>
          <a:p>
            <a:pPr>
              <a:defRPr/>
            </a:pPr>
            <a:endParaRPr lang="en-US"/>
          </a:p>
        </c:txPr>
        <c:crossAx val="97078656"/>
        <c:crosses val="autoZero"/>
        <c:auto val="1"/>
        <c:lblAlgn val="ctr"/>
        <c:lblOffset val="100"/>
        <c:noMultiLvlLbl val="0"/>
      </c:catAx>
      <c:valAx>
        <c:axId val="970786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1"/>
                </a:pPr>
                <a:r>
                  <a:rPr lang="en-US" sz="1200" b="1"/>
                  <a:t>Percent of All Principal Investigators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crossAx val="97076736"/>
        <c:crosses val="autoZero"/>
        <c:crossBetween val="between"/>
        <c:majorUnit val="2.0000000000000004E-2"/>
      </c:valAx>
    </c:plotArea>
    <c:legend>
      <c:legendPos val="r"/>
      <c:layout>
        <c:manualLayout>
          <c:xMode val="edge"/>
          <c:yMode val="edge"/>
          <c:x val="0.63910255642926939"/>
          <c:y val="0.12800290707719134"/>
          <c:w val="0.21798138176895504"/>
          <c:h val="0.16897500088283104"/>
        </c:manualLayout>
      </c:layout>
      <c:overlay val="1"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 sz="12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R01'!$F$2:$F$67</c:f>
              <c:numCache>
                <c:formatCode>0.0%</c:formatCode>
                <c:ptCount val="66"/>
                <c:pt idx="0">
                  <c:v>2.6842034626224669E-4</c:v>
                </c:pt>
                <c:pt idx="1">
                  <c:v>6.7105086565561674E-5</c:v>
                </c:pt>
                <c:pt idx="2">
                  <c:v>2.0131525969668501E-4</c:v>
                </c:pt>
                <c:pt idx="3">
                  <c:v>4.6973560595893167E-4</c:v>
                </c:pt>
                <c:pt idx="4">
                  <c:v>6.7105086565561671E-4</c:v>
                </c:pt>
                <c:pt idx="5">
                  <c:v>1.8118373372701651E-3</c:v>
                </c:pt>
                <c:pt idx="6">
                  <c:v>3.5565695879747686E-3</c:v>
                </c:pt>
                <c:pt idx="7">
                  <c:v>8.0526103878673996E-3</c:v>
                </c:pt>
                <c:pt idx="8">
                  <c:v>1.3488122399677895E-2</c:v>
                </c:pt>
                <c:pt idx="9">
                  <c:v>2.2077573480069789E-2</c:v>
                </c:pt>
                <c:pt idx="10">
                  <c:v>3.1203865252986178E-2</c:v>
                </c:pt>
                <c:pt idx="11">
                  <c:v>3.9994631593074752E-2</c:v>
                </c:pt>
                <c:pt idx="12">
                  <c:v>4.7577506374983224E-2</c:v>
                </c:pt>
                <c:pt idx="13">
                  <c:v>5.6032747282243993E-2</c:v>
                </c:pt>
                <c:pt idx="14">
                  <c:v>5.1402496309220239E-2</c:v>
                </c:pt>
                <c:pt idx="15">
                  <c:v>5.1670916655482485E-2</c:v>
                </c:pt>
                <c:pt idx="16">
                  <c:v>5.1805126828613608E-2</c:v>
                </c:pt>
                <c:pt idx="17">
                  <c:v>4.9523553885384514E-2</c:v>
                </c:pt>
                <c:pt idx="18">
                  <c:v>5.4355120118104949E-2</c:v>
                </c:pt>
                <c:pt idx="19">
                  <c:v>4.7711716548114347E-2</c:v>
                </c:pt>
                <c:pt idx="20">
                  <c:v>4.1068312978123744E-2</c:v>
                </c:pt>
                <c:pt idx="21">
                  <c:v>4.1873574016910484E-2</c:v>
                </c:pt>
                <c:pt idx="22">
                  <c:v>4.1672258757213795E-2</c:v>
                </c:pt>
                <c:pt idx="23">
                  <c:v>4.5027513085491883E-2</c:v>
                </c:pt>
                <c:pt idx="24">
                  <c:v>3.3686753455911961E-2</c:v>
                </c:pt>
                <c:pt idx="25">
                  <c:v>3.0331499127633874E-2</c:v>
                </c:pt>
                <c:pt idx="26">
                  <c:v>2.7714400751576971E-2</c:v>
                </c:pt>
                <c:pt idx="27">
                  <c:v>2.4292041336733326E-2</c:v>
                </c:pt>
                <c:pt idx="28">
                  <c:v>2.2010468393504228E-2</c:v>
                </c:pt>
                <c:pt idx="29">
                  <c:v>1.6507851295128172E-2</c:v>
                </c:pt>
                <c:pt idx="30">
                  <c:v>1.6306536035431484E-2</c:v>
                </c:pt>
                <c:pt idx="31">
                  <c:v>1.6373641121997046E-2</c:v>
                </c:pt>
                <c:pt idx="32">
                  <c:v>1.288417662058784E-2</c:v>
                </c:pt>
                <c:pt idx="33">
                  <c:v>1.2749966447456717E-2</c:v>
                </c:pt>
                <c:pt idx="34">
                  <c:v>1.1877600322104416E-2</c:v>
                </c:pt>
                <c:pt idx="35">
                  <c:v>1.0871024023620991E-2</c:v>
                </c:pt>
                <c:pt idx="36">
                  <c:v>1.0468393504227621E-2</c:v>
                </c:pt>
                <c:pt idx="37">
                  <c:v>9.1262917729163871E-3</c:v>
                </c:pt>
                <c:pt idx="38">
                  <c:v>7.7170849550395916E-3</c:v>
                </c:pt>
                <c:pt idx="39">
                  <c:v>6.3749832237283586E-3</c:v>
                </c:pt>
                <c:pt idx="40">
                  <c:v>5.7039323580727417E-3</c:v>
                </c:pt>
                <c:pt idx="41">
                  <c:v>6.1736679640316738E-3</c:v>
                </c:pt>
                <c:pt idx="42">
                  <c:v>2.6842034626224668E-3</c:v>
                </c:pt>
                <c:pt idx="43">
                  <c:v>3.4223594148436454E-3</c:v>
                </c:pt>
                <c:pt idx="44">
                  <c:v>3.489464501409207E-3</c:v>
                </c:pt>
                <c:pt idx="45">
                  <c:v>1.8789424238357267E-3</c:v>
                </c:pt>
                <c:pt idx="46">
                  <c:v>1.20789155818011E-3</c:v>
                </c:pt>
                <c:pt idx="47">
                  <c:v>1.2749966447456718E-3</c:v>
                </c:pt>
                <c:pt idx="48">
                  <c:v>7.3815595222117831E-4</c:v>
                </c:pt>
                <c:pt idx="49">
                  <c:v>6.7105086565561671E-4</c:v>
                </c:pt>
                <c:pt idx="50">
                  <c:v>2.0131525969668501E-4</c:v>
                </c:pt>
                <c:pt idx="51">
                  <c:v>4.6973560595893167E-4</c:v>
                </c:pt>
                <c:pt idx="52">
                  <c:v>3.3552543282780835E-4</c:v>
                </c:pt>
                <c:pt idx="53">
                  <c:v>2.0131525969668501E-4</c:v>
                </c:pt>
                <c:pt idx="54">
                  <c:v>1.3421017313112335E-4</c:v>
                </c:pt>
                <c:pt idx="55">
                  <c:v>1.3421017313112335E-4</c:v>
                </c:pt>
                <c:pt idx="56">
                  <c:v>0</c:v>
                </c:pt>
                <c:pt idx="57">
                  <c:v>1.3421017313112335E-4</c:v>
                </c:pt>
                <c:pt idx="58">
                  <c:v>1.3421017313112335E-4</c:v>
                </c:pt>
                <c:pt idx="59">
                  <c:v>6.7105086565561674E-5</c:v>
                </c:pt>
                <c:pt idx="60">
                  <c:v>0</c:v>
                </c:pt>
                <c:pt idx="61">
                  <c:v>6.7105086565561674E-5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E0-4686-BEDE-22341301CE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faculty'!$F$8:$F$73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5.9999999999999995E-4</c:v>
                </c:pt>
                <c:pt idx="2">
                  <c:v>1.2999999999999999E-3</c:v>
                </c:pt>
                <c:pt idx="3">
                  <c:v>2.2000000000000001E-3</c:v>
                </c:pt>
                <c:pt idx="4">
                  <c:v>5.4000000000000003E-3</c:v>
                </c:pt>
                <c:pt idx="5">
                  <c:v>9.7000000000000003E-3</c:v>
                </c:pt>
                <c:pt idx="6">
                  <c:v>1.5100000000000001E-2</c:v>
                </c:pt>
                <c:pt idx="7">
                  <c:v>2.1899999999999999E-2</c:v>
                </c:pt>
                <c:pt idx="8">
                  <c:v>3.1199999999999999E-2</c:v>
                </c:pt>
                <c:pt idx="9">
                  <c:v>3.6700000000000003E-2</c:v>
                </c:pt>
                <c:pt idx="10">
                  <c:v>4.0899999999999999E-2</c:v>
                </c:pt>
                <c:pt idx="11">
                  <c:v>4.3999999999999997E-2</c:v>
                </c:pt>
                <c:pt idx="12">
                  <c:v>4.5199999999999997E-2</c:v>
                </c:pt>
                <c:pt idx="13">
                  <c:v>4.6600000000000003E-2</c:v>
                </c:pt>
                <c:pt idx="14">
                  <c:v>4.4699999999999997E-2</c:v>
                </c:pt>
                <c:pt idx="15">
                  <c:v>4.2000000000000003E-2</c:v>
                </c:pt>
                <c:pt idx="16">
                  <c:v>4.07E-2</c:v>
                </c:pt>
                <c:pt idx="17">
                  <c:v>4.1500000000000002E-2</c:v>
                </c:pt>
                <c:pt idx="18">
                  <c:v>4.2000000000000003E-2</c:v>
                </c:pt>
                <c:pt idx="19">
                  <c:v>3.6999999999999998E-2</c:v>
                </c:pt>
                <c:pt idx="20">
                  <c:v>3.1300000000000001E-2</c:v>
                </c:pt>
                <c:pt idx="21">
                  <c:v>3.1399999999999997E-2</c:v>
                </c:pt>
                <c:pt idx="22">
                  <c:v>3.3399999999999999E-2</c:v>
                </c:pt>
                <c:pt idx="23">
                  <c:v>3.2199999999999999E-2</c:v>
                </c:pt>
                <c:pt idx="24">
                  <c:v>2.7300000000000001E-2</c:v>
                </c:pt>
                <c:pt idx="25">
                  <c:v>2.4500000000000001E-2</c:v>
                </c:pt>
                <c:pt idx="26">
                  <c:v>2.1499999999999998E-2</c:v>
                </c:pt>
                <c:pt idx="27">
                  <c:v>2.24E-2</c:v>
                </c:pt>
                <c:pt idx="28">
                  <c:v>1.9800000000000002E-2</c:v>
                </c:pt>
                <c:pt idx="29">
                  <c:v>1.9699999999999999E-2</c:v>
                </c:pt>
                <c:pt idx="30">
                  <c:v>1.8100000000000002E-2</c:v>
                </c:pt>
                <c:pt idx="31">
                  <c:v>1.7500000000000002E-2</c:v>
                </c:pt>
                <c:pt idx="32">
                  <c:v>1.4800000000000001E-2</c:v>
                </c:pt>
                <c:pt idx="33">
                  <c:v>1.55E-2</c:v>
                </c:pt>
                <c:pt idx="34">
                  <c:v>1.54E-2</c:v>
                </c:pt>
                <c:pt idx="35">
                  <c:v>1.55E-2</c:v>
                </c:pt>
                <c:pt idx="36">
                  <c:v>1.3599999999999999E-2</c:v>
                </c:pt>
                <c:pt idx="37">
                  <c:v>1.26E-2</c:v>
                </c:pt>
                <c:pt idx="38">
                  <c:v>1.14E-2</c:v>
                </c:pt>
                <c:pt idx="39">
                  <c:v>1.0200000000000001E-2</c:v>
                </c:pt>
                <c:pt idx="40">
                  <c:v>8.6999999999999994E-3</c:v>
                </c:pt>
                <c:pt idx="41">
                  <c:v>7.3000000000000001E-3</c:v>
                </c:pt>
                <c:pt idx="42">
                  <c:v>6.4000000000000003E-3</c:v>
                </c:pt>
                <c:pt idx="43">
                  <c:v>5.4999999999999997E-3</c:v>
                </c:pt>
                <c:pt idx="44">
                  <c:v>5.0000000000000001E-3</c:v>
                </c:pt>
                <c:pt idx="45">
                  <c:v>2.7000000000000001E-3</c:v>
                </c:pt>
                <c:pt idx="46">
                  <c:v>1.6000000000000001E-3</c:v>
                </c:pt>
                <c:pt idx="47">
                  <c:v>1.1999999999999999E-3</c:v>
                </c:pt>
                <c:pt idx="48">
                  <c:v>8.9999999999999998E-4</c:v>
                </c:pt>
                <c:pt idx="49">
                  <c:v>8.9999999999999998E-4</c:v>
                </c:pt>
                <c:pt idx="50">
                  <c:v>5.9999999999999995E-4</c:v>
                </c:pt>
                <c:pt idx="51">
                  <c:v>5.0000000000000001E-4</c:v>
                </c:pt>
                <c:pt idx="52">
                  <c:v>2.9999999999999997E-4</c:v>
                </c:pt>
                <c:pt idx="53">
                  <c:v>2.0000000000000001E-4</c:v>
                </c:pt>
                <c:pt idx="54">
                  <c:v>2.0000000000000001E-4</c:v>
                </c:pt>
                <c:pt idx="55">
                  <c:v>2.0000000000000001E-4</c:v>
                </c:pt>
                <c:pt idx="56">
                  <c:v>2.0000000000000001E-4</c:v>
                </c:pt>
                <c:pt idx="57">
                  <c:v>1E-4</c:v>
                </c:pt>
                <c:pt idx="58">
                  <c:v>1E-4</c:v>
                </c:pt>
                <c:pt idx="59">
                  <c:v>1E-4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8AE0-4686-BEDE-22341301CE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R01'!$G$2:$G$67</c:f>
              <c:numCache>
                <c:formatCode>0.0%</c:formatCode>
                <c:ptCount val="66"/>
                <c:pt idx="0">
                  <c:v>0</c:v>
                </c:pt>
                <c:pt idx="1">
                  <c:v>1.9387359441644047E-4</c:v>
                </c:pt>
                <c:pt idx="2">
                  <c:v>6.4624531472146833E-5</c:v>
                </c:pt>
                <c:pt idx="3">
                  <c:v>1.9387359441644047E-4</c:v>
                </c:pt>
                <c:pt idx="4">
                  <c:v>7.7549437766576189E-4</c:v>
                </c:pt>
                <c:pt idx="5">
                  <c:v>1.6156132868036708E-3</c:v>
                </c:pt>
                <c:pt idx="6">
                  <c:v>2.7788548533023137E-3</c:v>
                </c:pt>
                <c:pt idx="7">
                  <c:v>6.785575804575417E-3</c:v>
                </c:pt>
                <c:pt idx="8">
                  <c:v>1.2472534574124337E-2</c:v>
                </c:pt>
                <c:pt idx="9">
                  <c:v>1.7900995217784672E-2</c:v>
                </c:pt>
                <c:pt idx="10">
                  <c:v>2.7723924001550989E-2</c:v>
                </c:pt>
                <c:pt idx="11">
                  <c:v>3.7352979190900866E-2</c:v>
                </c:pt>
                <c:pt idx="12">
                  <c:v>4.4655551247253455E-2</c:v>
                </c:pt>
                <c:pt idx="13">
                  <c:v>5.0924130800051697E-2</c:v>
                </c:pt>
                <c:pt idx="14">
                  <c:v>5.8872948171125761E-2</c:v>
                </c:pt>
                <c:pt idx="15">
                  <c:v>5.1828874240661758E-2</c:v>
                </c:pt>
                <c:pt idx="16">
                  <c:v>4.9954762827969498E-2</c:v>
                </c:pt>
                <c:pt idx="17">
                  <c:v>5.1828874240661758E-2</c:v>
                </c:pt>
                <c:pt idx="18">
                  <c:v>4.7692904226444358E-2</c:v>
                </c:pt>
                <c:pt idx="19">
                  <c:v>5.29921158071604E-2</c:v>
                </c:pt>
                <c:pt idx="20">
                  <c:v>4.5301796561974923E-2</c:v>
                </c:pt>
                <c:pt idx="21">
                  <c:v>3.9485588729481713E-2</c:v>
                </c:pt>
                <c:pt idx="22">
                  <c:v>3.9873335918314594E-2</c:v>
                </c:pt>
                <c:pt idx="23">
                  <c:v>3.97440868553703E-2</c:v>
                </c:pt>
                <c:pt idx="24">
                  <c:v>4.3492309680754813E-2</c:v>
                </c:pt>
                <c:pt idx="25">
                  <c:v>3.2570763861961997E-2</c:v>
                </c:pt>
                <c:pt idx="26">
                  <c:v>2.8370169316272457E-2</c:v>
                </c:pt>
                <c:pt idx="27">
                  <c:v>2.4557321959415793E-2</c:v>
                </c:pt>
                <c:pt idx="28">
                  <c:v>2.2877084141139977E-2</c:v>
                </c:pt>
                <c:pt idx="29">
                  <c:v>2.0679850071086983E-2</c:v>
                </c:pt>
                <c:pt idx="30">
                  <c:v>1.5509887553315239E-2</c:v>
                </c:pt>
                <c:pt idx="31">
                  <c:v>1.5445263021843092E-2</c:v>
                </c:pt>
                <c:pt idx="32">
                  <c:v>1.5380638490370946E-2</c:v>
                </c:pt>
                <c:pt idx="33">
                  <c:v>1.1761664727930722E-2</c:v>
                </c:pt>
                <c:pt idx="34">
                  <c:v>1.1438542070569989E-2</c:v>
                </c:pt>
                <c:pt idx="35">
                  <c:v>1.1955538322347163E-2</c:v>
                </c:pt>
                <c:pt idx="36">
                  <c:v>9.6936797208220238E-3</c:v>
                </c:pt>
                <c:pt idx="37">
                  <c:v>9.8875533152384641E-3</c:v>
                </c:pt>
                <c:pt idx="38">
                  <c:v>8.4011890913790882E-3</c:v>
                </c:pt>
                <c:pt idx="39">
                  <c:v>7.0440739304640041E-3</c:v>
                </c:pt>
                <c:pt idx="40">
                  <c:v>5.1699625177717458E-3</c:v>
                </c:pt>
                <c:pt idx="41">
                  <c:v>5.2992115807160402E-3</c:v>
                </c:pt>
                <c:pt idx="42">
                  <c:v>5.105337986299599E-3</c:v>
                </c:pt>
                <c:pt idx="43">
                  <c:v>2.5203567274137261E-3</c:v>
                </c:pt>
                <c:pt idx="44">
                  <c:v>2.9081039162466072E-3</c:v>
                </c:pt>
                <c:pt idx="45">
                  <c:v>2.5849812588858729E-3</c:v>
                </c:pt>
                <c:pt idx="46">
                  <c:v>1.3571151609150834E-3</c:v>
                </c:pt>
                <c:pt idx="47">
                  <c:v>9.6936797208220244E-4</c:v>
                </c:pt>
                <c:pt idx="48">
                  <c:v>1.2924906294429364E-3</c:v>
                </c:pt>
                <c:pt idx="49">
                  <c:v>7.1086984619361511E-4</c:v>
                </c:pt>
                <c:pt idx="50">
                  <c:v>5.1699625177717467E-4</c:v>
                </c:pt>
                <c:pt idx="51">
                  <c:v>1.2924906294429367E-4</c:v>
                </c:pt>
                <c:pt idx="52">
                  <c:v>3.8774718883288094E-4</c:v>
                </c:pt>
                <c:pt idx="53">
                  <c:v>3.2312265736073411E-4</c:v>
                </c:pt>
                <c:pt idx="54">
                  <c:v>1.2924906294429367E-4</c:v>
                </c:pt>
                <c:pt idx="55">
                  <c:v>0</c:v>
                </c:pt>
                <c:pt idx="56">
                  <c:v>1.2924906294429367E-4</c:v>
                </c:pt>
                <c:pt idx="57">
                  <c:v>0</c:v>
                </c:pt>
                <c:pt idx="58">
                  <c:v>1.2924906294429367E-4</c:v>
                </c:pt>
                <c:pt idx="59">
                  <c:v>1.2924906294429367E-4</c:v>
                </c:pt>
                <c:pt idx="60">
                  <c:v>6.4624531472146833E-5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5-44BE-9487-6AC8D880F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faculty'!$G$8:$G$73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5.0000000000000001E-4</c:v>
                </c:pt>
                <c:pt idx="2">
                  <c:v>1.1999999999999999E-3</c:v>
                </c:pt>
                <c:pt idx="3">
                  <c:v>2.3E-3</c:v>
                </c:pt>
                <c:pt idx="4">
                  <c:v>4.7000000000000002E-3</c:v>
                </c:pt>
                <c:pt idx="5">
                  <c:v>9.7999999999999997E-3</c:v>
                </c:pt>
                <c:pt idx="6">
                  <c:v>1.4500000000000001E-2</c:v>
                </c:pt>
                <c:pt idx="7">
                  <c:v>2.2200000000000001E-2</c:v>
                </c:pt>
                <c:pt idx="8">
                  <c:v>2.7799999999999998E-2</c:v>
                </c:pt>
                <c:pt idx="9">
                  <c:v>3.5400000000000001E-2</c:v>
                </c:pt>
                <c:pt idx="10">
                  <c:v>3.9399999999999998E-2</c:v>
                </c:pt>
                <c:pt idx="11">
                  <c:v>4.24E-2</c:v>
                </c:pt>
                <c:pt idx="12">
                  <c:v>4.4499999999999998E-2</c:v>
                </c:pt>
                <c:pt idx="13">
                  <c:v>4.5100000000000001E-2</c:v>
                </c:pt>
                <c:pt idx="14">
                  <c:v>4.5999999999999999E-2</c:v>
                </c:pt>
                <c:pt idx="15">
                  <c:v>4.3999999999999997E-2</c:v>
                </c:pt>
                <c:pt idx="16">
                  <c:v>4.07E-2</c:v>
                </c:pt>
                <c:pt idx="17">
                  <c:v>3.9699999999999999E-2</c:v>
                </c:pt>
                <c:pt idx="18">
                  <c:v>4.02E-2</c:v>
                </c:pt>
                <c:pt idx="19">
                  <c:v>4.0800000000000003E-2</c:v>
                </c:pt>
                <c:pt idx="20">
                  <c:v>3.56E-2</c:v>
                </c:pt>
                <c:pt idx="21">
                  <c:v>3.0300000000000001E-2</c:v>
                </c:pt>
                <c:pt idx="22">
                  <c:v>3.0300000000000001E-2</c:v>
                </c:pt>
                <c:pt idx="23">
                  <c:v>3.2199999999999999E-2</c:v>
                </c:pt>
                <c:pt idx="24">
                  <c:v>3.1199999999999999E-2</c:v>
                </c:pt>
                <c:pt idx="25">
                  <c:v>2.6599999999999999E-2</c:v>
                </c:pt>
                <c:pt idx="26">
                  <c:v>2.35E-2</c:v>
                </c:pt>
                <c:pt idx="27">
                  <c:v>2.0500000000000001E-2</c:v>
                </c:pt>
                <c:pt idx="28">
                  <c:v>2.1399999999999999E-2</c:v>
                </c:pt>
                <c:pt idx="29">
                  <c:v>1.9199999999999998E-2</c:v>
                </c:pt>
                <c:pt idx="30">
                  <c:v>1.8599999999999998E-2</c:v>
                </c:pt>
                <c:pt idx="31">
                  <c:v>1.7100000000000001E-2</c:v>
                </c:pt>
                <c:pt idx="32">
                  <c:v>1.66E-2</c:v>
                </c:pt>
                <c:pt idx="33">
                  <c:v>1.4E-2</c:v>
                </c:pt>
                <c:pt idx="34">
                  <c:v>1.46E-2</c:v>
                </c:pt>
                <c:pt idx="35">
                  <c:v>1.44E-2</c:v>
                </c:pt>
                <c:pt idx="36">
                  <c:v>1.43E-2</c:v>
                </c:pt>
                <c:pt idx="37">
                  <c:v>1.23E-2</c:v>
                </c:pt>
                <c:pt idx="38">
                  <c:v>1.14E-2</c:v>
                </c:pt>
                <c:pt idx="39">
                  <c:v>1.04E-2</c:v>
                </c:pt>
                <c:pt idx="40">
                  <c:v>8.6E-3</c:v>
                </c:pt>
                <c:pt idx="41">
                  <c:v>7.4999999999999997E-3</c:v>
                </c:pt>
                <c:pt idx="42">
                  <c:v>6.3E-3</c:v>
                </c:pt>
                <c:pt idx="43">
                  <c:v>5.4000000000000003E-3</c:v>
                </c:pt>
                <c:pt idx="44">
                  <c:v>4.5999999999999999E-3</c:v>
                </c:pt>
                <c:pt idx="45">
                  <c:v>3.3E-3</c:v>
                </c:pt>
                <c:pt idx="46">
                  <c:v>1.9E-3</c:v>
                </c:pt>
                <c:pt idx="47">
                  <c:v>1.4E-3</c:v>
                </c:pt>
                <c:pt idx="48">
                  <c:v>1.1000000000000001E-3</c:v>
                </c:pt>
                <c:pt idx="49">
                  <c:v>6.9999999999999999E-4</c:v>
                </c:pt>
                <c:pt idx="50">
                  <c:v>8.0000000000000004E-4</c:v>
                </c:pt>
                <c:pt idx="51">
                  <c:v>5.9999999999999995E-4</c:v>
                </c:pt>
                <c:pt idx="52">
                  <c:v>4.0000000000000002E-4</c:v>
                </c:pt>
                <c:pt idx="53">
                  <c:v>2.9999999999999997E-4</c:v>
                </c:pt>
                <c:pt idx="54">
                  <c:v>2.0000000000000001E-4</c:v>
                </c:pt>
                <c:pt idx="55">
                  <c:v>2.0000000000000001E-4</c:v>
                </c:pt>
                <c:pt idx="56">
                  <c:v>2.0000000000000001E-4</c:v>
                </c:pt>
                <c:pt idx="57">
                  <c:v>1E-4</c:v>
                </c:pt>
                <c:pt idx="58">
                  <c:v>1E-4</c:v>
                </c:pt>
                <c:pt idx="59">
                  <c:v>1E-4</c:v>
                </c:pt>
                <c:pt idx="60">
                  <c:v>1E-4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91E5-44BE-9487-6AC8D880F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R01'!$H$2:$H$67</c:f>
              <c:numCache>
                <c:formatCode>0.0%</c:formatCode>
                <c:ptCount val="66"/>
                <c:pt idx="0">
                  <c:v>6.2250996015936254E-5</c:v>
                </c:pt>
                <c:pt idx="1">
                  <c:v>6.2250996015936254E-5</c:v>
                </c:pt>
                <c:pt idx="2">
                  <c:v>1.8675298804780876E-4</c:v>
                </c:pt>
                <c:pt idx="3">
                  <c:v>3.1125498007968127E-4</c:v>
                </c:pt>
                <c:pt idx="4">
                  <c:v>4.3575697211155378E-4</c:v>
                </c:pt>
                <c:pt idx="5">
                  <c:v>1.4940239043824701E-3</c:v>
                </c:pt>
                <c:pt idx="6">
                  <c:v>4.1085657370517926E-3</c:v>
                </c:pt>
                <c:pt idx="7">
                  <c:v>5.0423306772908365E-3</c:v>
                </c:pt>
                <c:pt idx="8">
                  <c:v>1.1329681274900399E-2</c:v>
                </c:pt>
                <c:pt idx="9">
                  <c:v>1.6870019920318724E-2</c:v>
                </c:pt>
                <c:pt idx="10">
                  <c:v>2.4464641434262947E-2</c:v>
                </c:pt>
                <c:pt idx="11">
                  <c:v>3.3553286852589639E-2</c:v>
                </c:pt>
                <c:pt idx="12">
                  <c:v>4.1894920318725097E-2</c:v>
                </c:pt>
                <c:pt idx="13">
                  <c:v>4.7746513944223107E-2</c:v>
                </c:pt>
                <c:pt idx="14">
                  <c:v>5.1606075697211158E-2</c:v>
                </c:pt>
                <c:pt idx="15">
                  <c:v>5.9262948207171318E-2</c:v>
                </c:pt>
                <c:pt idx="16">
                  <c:v>4.9676294820717129E-2</c:v>
                </c:pt>
                <c:pt idx="17">
                  <c:v>4.9427290836653384E-2</c:v>
                </c:pt>
                <c:pt idx="18">
                  <c:v>5.0361055776892427E-2</c:v>
                </c:pt>
                <c:pt idx="19">
                  <c:v>4.7248505976095617E-2</c:v>
                </c:pt>
                <c:pt idx="20">
                  <c:v>5.2104083665338648E-2</c:v>
                </c:pt>
                <c:pt idx="21">
                  <c:v>4.3700199203187254E-2</c:v>
                </c:pt>
                <c:pt idx="22">
                  <c:v>3.8159860557768925E-2</c:v>
                </c:pt>
                <c:pt idx="23">
                  <c:v>3.8844621513944223E-2</c:v>
                </c:pt>
                <c:pt idx="24">
                  <c:v>3.7288346613545818E-2</c:v>
                </c:pt>
                <c:pt idx="25">
                  <c:v>4.0276394422310756E-2</c:v>
                </c:pt>
                <c:pt idx="26">
                  <c:v>3.0565239043824702E-2</c:v>
                </c:pt>
                <c:pt idx="27">
                  <c:v>2.6705677290836654E-2</c:v>
                </c:pt>
                <c:pt idx="28">
                  <c:v>2.2721613545816734E-2</c:v>
                </c:pt>
                <c:pt idx="29">
                  <c:v>2.1227589641434261E-2</c:v>
                </c:pt>
                <c:pt idx="30">
                  <c:v>1.9733565737051793E-2</c:v>
                </c:pt>
                <c:pt idx="31">
                  <c:v>1.5002490039840638E-2</c:v>
                </c:pt>
                <c:pt idx="32">
                  <c:v>1.4691235059760957E-2</c:v>
                </c:pt>
                <c:pt idx="33">
                  <c:v>1.4068725099601593E-2</c:v>
                </c:pt>
                <c:pt idx="34">
                  <c:v>1.0333665338645418E-2</c:v>
                </c:pt>
                <c:pt idx="35">
                  <c:v>1.0893924302788845E-2</c:v>
                </c:pt>
                <c:pt idx="36">
                  <c:v>1.0831673306772909E-2</c:v>
                </c:pt>
                <c:pt idx="37">
                  <c:v>8.3416334661354577E-3</c:v>
                </c:pt>
                <c:pt idx="38">
                  <c:v>9.15089641434263E-3</c:v>
                </c:pt>
                <c:pt idx="39">
                  <c:v>7.2211155378486052E-3</c:v>
                </c:pt>
                <c:pt idx="40">
                  <c:v>6.4741035856573708E-3</c:v>
                </c:pt>
                <c:pt idx="41">
                  <c:v>4.7933266932270917E-3</c:v>
                </c:pt>
                <c:pt idx="42">
                  <c:v>4.7933266932270917E-3</c:v>
                </c:pt>
                <c:pt idx="43">
                  <c:v>4.7310756972111555E-3</c:v>
                </c:pt>
                <c:pt idx="44">
                  <c:v>2.3032868525896416E-3</c:v>
                </c:pt>
                <c:pt idx="45">
                  <c:v>2.3655378486055778E-3</c:v>
                </c:pt>
                <c:pt idx="46">
                  <c:v>2.1787848605577687E-3</c:v>
                </c:pt>
                <c:pt idx="47">
                  <c:v>1.1205179282868527E-3</c:v>
                </c:pt>
                <c:pt idx="48">
                  <c:v>9.3376494023904386E-4</c:v>
                </c:pt>
                <c:pt idx="49">
                  <c:v>9.3376494023904386E-4</c:v>
                </c:pt>
                <c:pt idx="50">
                  <c:v>6.2250996015936254E-4</c:v>
                </c:pt>
                <c:pt idx="51">
                  <c:v>4.3575697211155378E-4</c:v>
                </c:pt>
                <c:pt idx="52">
                  <c:v>2.4900398406374502E-4</c:v>
                </c:pt>
                <c:pt idx="53">
                  <c:v>3.7350597609561752E-4</c:v>
                </c:pt>
                <c:pt idx="54">
                  <c:v>2.4900398406374502E-4</c:v>
                </c:pt>
                <c:pt idx="55">
                  <c:v>1.2450199203187251E-4</c:v>
                </c:pt>
                <c:pt idx="56">
                  <c:v>0</c:v>
                </c:pt>
                <c:pt idx="57">
                  <c:v>6.2250996015936254E-5</c:v>
                </c:pt>
                <c:pt idx="58">
                  <c:v>0</c:v>
                </c:pt>
                <c:pt idx="59">
                  <c:v>1.2450199203187251E-4</c:v>
                </c:pt>
                <c:pt idx="60">
                  <c:v>6.2250996015936254E-5</c:v>
                </c:pt>
                <c:pt idx="61">
                  <c:v>6.2250996015936254E-5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EE-403A-B47B-9FDD222EDE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faculty'!$H$8:$H$73</c:f>
              <c:numCache>
                <c:formatCode>0.00%</c:formatCode>
                <c:ptCount val="66"/>
                <c:pt idx="0">
                  <c:v>2.0000000000000001E-4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2.3E-3</c:v>
                </c:pt>
                <c:pt idx="4">
                  <c:v>4.8999999999999998E-3</c:v>
                </c:pt>
                <c:pt idx="5">
                  <c:v>9.4000000000000004E-3</c:v>
                </c:pt>
                <c:pt idx="6">
                  <c:v>1.4999999999999999E-2</c:v>
                </c:pt>
                <c:pt idx="7">
                  <c:v>2.06E-2</c:v>
                </c:pt>
                <c:pt idx="8">
                  <c:v>2.8199999999999999E-2</c:v>
                </c:pt>
                <c:pt idx="9">
                  <c:v>3.2599999999999997E-2</c:v>
                </c:pt>
                <c:pt idx="10">
                  <c:v>3.8300000000000001E-2</c:v>
                </c:pt>
                <c:pt idx="11">
                  <c:v>4.1300000000000003E-2</c:v>
                </c:pt>
                <c:pt idx="12">
                  <c:v>4.3299999999999998E-2</c:v>
                </c:pt>
                <c:pt idx="13">
                  <c:v>4.53E-2</c:v>
                </c:pt>
                <c:pt idx="14">
                  <c:v>4.5199999999999997E-2</c:v>
                </c:pt>
                <c:pt idx="15">
                  <c:v>4.5600000000000002E-2</c:v>
                </c:pt>
                <c:pt idx="16">
                  <c:v>4.2799999999999998E-2</c:v>
                </c:pt>
                <c:pt idx="17">
                  <c:v>3.9399999999999998E-2</c:v>
                </c:pt>
                <c:pt idx="18">
                  <c:v>3.8600000000000002E-2</c:v>
                </c:pt>
                <c:pt idx="19">
                  <c:v>3.8600000000000002E-2</c:v>
                </c:pt>
                <c:pt idx="20">
                  <c:v>3.95E-2</c:v>
                </c:pt>
                <c:pt idx="21">
                  <c:v>3.44E-2</c:v>
                </c:pt>
                <c:pt idx="22">
                  <c:v>2.92E-2</c:v>
                </c:pt>
                <c:pt idx="23">
                  <c:v>2.92E-2</c:v>
                </c:pt>
                <c:pt idx="24">
                  <c:v>3.0499999999999999E-2</c:v>
                </c:pt>
                <c:pt idx="25">
                  <c:v>2.9600000000000001E-2</c:v>
                </c:pt>
                <c:pt idx="26">
                  <c:v>2.53E-2</c:v>
                </c:pt>
                <c:pt idx="27">
                  <c:v>2.2499999999999999E-2</c:v>
                </c:pt>
                <c:pt idx="28">
                  <c:v>1.95E-2</c:v>
                </c:pt>
                <c:pt idx="29">
                  <c:v>2.0400000000000001E-2</c:v>
                </c:pt>
                <c:pt idx="30">
                  <c:v>1.8100000000000002E-2</c:v>
                </c:pt>
                <c:pt idx="31">
                  <c:v>1.7500000000000002E-2</c:v>
                </c:pt>
                <c:pt idx="32">
                  <c:v>1.6199999999999999E-2</c:v>
                </c:pt>
                <c:pt idx="33">
                  <c:v>1.5699999999999999E-2</c:v>
                </c:pt>
                <c:pt idx="34">
                  <c:v>1.3100000000000001E-2</c:v>
                </c:pt>
                <c:pt idx="35">
                  <c:v>1.35E-2</c:v>
                </c:pt>
                <c:pt idx="36">
                  <c:v>1.3299999999999999E-2</c:v>
                </c:pt>
                <c:pt idx="37">
                  <c:v>1.2800000000000001E-2</c:v>
                </c:pt>
                <c:pt idx="38">
                  <c:v>1.0999999999999999E-2</c:v>
                </c:pt>
                <c:pt idx="39">
                  <c:v>1.01E-2</c:v>
                </c:pt>
                <c:pt idx="40">
                  <c:v>8.8000000000000005E-3</c:v>
                </c:pt>
                <c:pt idx="41">
                  <c:v>7.4999999999999997E-3</c:v>
                </c:pt>
                <c:pt idx="42">
                  <c:v>6.4000000000000003E-3</c:v>
                </c:pt>
                <c:pt idx="43">
                  <c:v>5.4999999999999997E-3</c:v>
                </c:pt>
                <c:pt idx="44">
                  <c:v>4.7000000000000002E-3</c:v>
                </c:pt>
                <c:pt idx="45">
                  <c:v>3.0999999999999999E-3</c:v>
                </c:pt>
                <c:pt idx="46">
                  <c:v>2.5000000000000001E-3</c:v>
                </c:pt>
                <c:pt idx="47">
                  <c:v>1.5E-3</c:v>
                </c:pt>
                <c:pt idx="48">
                  <c:v>1.1999999999999999E-3</c:v>
                </c:pt>
                <c:pt idx="49">
                  <c:v>8.9999999999999998E-4</c:v>
                </c:pt>
                <c:pt idx="50">
                  <c:v>5.9999999999999995E-4</c:v>
                </c:pt>
                <c:pt idx="51">
                  <c:v>6.9999999999999999E-4</c:v>
                </c:pt>
                <c:pt idx="52">
                  <c:v>4.0000000000000002E-4</c:v>
                </c:pt>
                <c:pt idx="53">
                  <c:v>4.0000000000000002E-4</c:v>
                </c:pt>
                <c:pt idx="54">
                  <c:v>2.9999999999999997E-4</c:v>
                </c:pt>
                <c:pt idx="55">
                  <c:v>1E-4</c:v>
                </c:pt>
                <c:pt idx="56">
                  <c:v>2.0000000000000001E-4</c:v>
                </c:pt>
                <c:pt idx="57">
                  <c:v>2.0000000000000001E-4</c:v>
                </c:pt>
                <c:pt idx="58">
                  <c:v>1E-4</c:v>
                </c:pt>
                <c:pt idx="59">
                  <c:v>1E-4</c:v>
                </c:pt>
                <c:pt idx="60">
                  <c:v>1E-4</c:v>
                </c:pt>
                <c:pt idx="61">
                  <c:v>1E-4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86EE-403A-B47B-9FDD222EDE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R01'!$I$2:$I$67</c:f>
              <c:numCache>
                <c:formatCode>0.0%</c:formatCode>
                <c:ptCount val="66"/>
                <c:pt idx="0">
                  <c:v>0</c:v>
                </c:pt>
                <c:pt idx="1">
                  <c:v>6.1816158743895652E-5</c:v>
                </c:pt>
                <c:pt idx="2">
                  <c:v>6.1816158743895652E-5</c:v>
                </c:pt>
                <c:pt idx="3">
                  <c:v>2.4726463497558261E-4</c:v>
                </c:pt>
                <c:pt idx="4">
                  <c:v>4.3271311120726956E-4</c:v>
                </c:pt>
                <c:pt idx="5">
                  <c:v>9.8905853990233043E-4</c:v>
                </c:pt>
                <c:pt idx="6">
                  <c:v>2.4726463497558261E-3</c:v>
                </c:pt>
                <c:pt idx="7">
                  <c:v>6.1816158743895656E-3</c:v>
                </c:pt>
                <c:pt idx="8">
                  <c:v>8.0979167954503307E-3</c:v>
                </c:pt>
                <c:pt idx="9">
                  <c:v>1.6010385114668974E-2</c:v>
                </c:pt>
                <c:pt idx="10">
                  <c:v>2.2006552512826853E-2</c:v>
                </c:pt>
                <c:pt idx="11">
                  <c:v>2.8868146133399272E-2</c:v>
                </c:pt>
                <c:pt idx="12">
                  <c:v>3.8573283056190885E-2</c:v>
                </c:pt>
                <c:pt idx="13">
                  <c:v>4.438400197811708E-2</c:v>
                </c:pt>
                <c:pt idx="14">
                  <c:v>5.0441985535018857E-2</c:v>
                </c:pt>
                <c:pt idx="15">
                  <c:v>5.1431044074921183E-2</c:v>
                </c:pt>
                <c:pt idx="16">
                  <c:v>5.8292637695493602E-2</c:v>
                </c:pt>
                <c:pt idx="17">
                  <c:v>4.9638375471348209E-2</c:v>
                </c:pt>
                <c:pt idx="18">
                  <c:v>4.6671199851641219E-2</c:v>
                </c:pt>
                <c:pt idx="19">
                  <c:v>4.8587500772701984E-2</c:v>
                </c:pt>
                <c:pt idx="20">
                  <c:v>4.4693082771836555E-2</c:v>
                </c:pt>
                <c:pt idx="21">
                  <c:v>4.9638375471348209E-2</c:v>
                </c:pt>
                <c:pt idx="22">
                  <c:v>4.1602274834641774E-2</c:v>
                </c:pt>
                <c:pt idx="23">
                  <c:v>3.7398776040056869E-2</c:v>
                </c:pt>
                <c:pt idx="24">
                  <c:v>3.7089695246337394E-2</c:v>
                </c:pt>
                <c:pt idx="25">
                  <c:v>3.6224269023922853E-2</c:v>
                </c:pt>
                <c:pt idx="26">
                  <c:v>3.9562341596093217E-2</c:v>
                </c:pt>
                <c:pt idx="27">
                  <c:v>2.8126352228472522E-2</c:v>
                </c:pt>
                <c:pt idx="28">
                  <c:v>2.5530073561228904E-2</c:v>
                </c:pt>
                <c:pt idx="29">
                  <c:v>2.2810162576497497E-2</c:v>
                </c:pt>
                <c:pt idx="30">
                  <c:v>2.0090251591766087E-2</c:v>
                </c:pt>
                <c:pt idx="31">
                  <c:v>1.9163009210607655E-2</c:v>
                </c:pt>
                <c:pt idx="32">
                  <c:v>1.3723187241144835E-2</c:v>
                </c:pt>
                <c:pt idx="33">
                  <c:v>1.3599554923657045E-2</c:v>
                </c:pt>
                <c:pt idx="34">
                  <c:v>1.3537738764913149E-2</c:v>
                </c:pt>
                <c:pt idx="35">
                  <c:v>9.5196884465599315E-3</c:v>
                </c:pt>
                <c:pt idx="36">
                  <c:v>1.0570563145206158E-2</c:v>
                </c:pt>
                <c:pt idx="37">
                  <c:v>1.0570563145206158E-2</c:v>
                </c:pt>
                <c:pt idx="38">
                  <c:v>7.9124683192186435E-3</c:v>
                </c:pt>
                <c:pt idx="39">
                  <c:v>8.283365271682018E-3</c:v>
                </c:pt>
                <c:pt idx="40">
                  <c:v>6.8615936205724173E-3</c:v>
                </c:pt>
                <c:pt idx="41">
                  <c:v>5.9961673981578784E-3</c:v>
                </c:pt>
                <c:pt idx="42">
                  <c:v>4.6362119057921742E-3</c:v>
                </c:pt>
                <c:pt idx="43">
                  <c:v>4.2653149533288005E-3</c:v>
                </c:pt>
                <c:pt idx="44">
                  <c:v>4.2653149533288005E-3</c:v>
                </c:pt>
                <c:pt idx="45">
                  <c:v>2.2253817147802435E-3</c:v>
                </c:pt>
                <c:pt idx="46">
                  <c:v>2.0399332385485566E-3</c:v>
                </c:pt>
                <c:pt idx="47">
                  <c:v>1.792668603572974E-3</c:v>
                </c:pt>
                <c:pt idx="48">
                  <c:v>1.1126908573901217E-3</c:v>
                </c:pt>
                <c:pt idx="49">
                  <c:v>7.4179390492674782E-4</c:v>
                </c:pt>
                <c:pt idx="50">
                  <c:v>8.6542622241453913E-4</c:v>
                </c:pt>
                <c:pt idx="51">
                  <c:v>5.5634542869506087E-4</c:v>
                </c:pt>
                <c:pt idx="52">
                  <c:v>3.0908079371947826E-4</c:v>
                </c:pt>
                <c:pt idx="53">
                  <c:v>2.4726463497558261E-4</c:v>
                </c:pt>
                <c:pt idx="54">
                  <c:v>2.4726463497558261E-4</c:v>
                </c:pt>
                <c:pt idx="55">
                  <c:v>2.4726463497558261E-4</c:v>
                </c:pt>
                <c:pt idx="56">
                  <c:v>1.236323174877913E-4</c:v>
                </c:pt>
                <c:pt idx="57">
                  <c:v>0</c:v>
                </c:pt>
                <c:pt idx="58">
                  <c:v>6.1816158743895652E-5</c:v>
                </c:pt>
                <c:pt idx="59">
                  <c:v>0</c:v>
                </c:pt>
                <c:pt idx="60">
                  <c:v>1.236323174877913E-4</c:v>
                </c:pt>
                <c:pt idx="61">
                  <c:v>6.1816158743895652E-5</c:v>
                </c:pt>
                <c:pt idx="62">
                  <c:v>6.1816158743895652E-5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02-43CE-9746-581052F878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faculty'!$I$8:$I$73</c:f>
              <c:numCache>
                <c:formatCode>0.00%</c:formatCode>
                <c:ptCount val="66"/>
                <c:pt idx="0">
                  <c:v>4.0000000000000002E-4</c:v>
                </c:pt>
                <c:pt idx="1">
                  <c:v>4.0000000000000002E-4</c:v>
                </c:pt>
                <c:pt idx="2">
                  <c:v>8.0000000000000004E-4</c:v>
                </c:pt>
                <c:pt idx="3">
                  <c:v>1.9E-3</c:v>
                </c:pt>
                <c:pt idx="4">
                  <c:v>4.4000000000000003E-3</c:v>
                </c:pt>
                <c:pt idx="5">
                  <c:v>8.8000000000000005E-3</c:v>
                </c:pt>
                <c:pt idx="6">
                  <c:v>1.49E-2</c:v>
                </c:pt>
                <c:pt idx="7">
                  <c:v>2.1100000000000001E-2</c:v>
                </c:pt>
                <c:pt idx="8">
                  <c:v>2.6200000000000001E-2</c:v>
                </c:pt>
                <c:pt idx="9">
                  <c:v>3.3000000000000002E-2</c:v>
                </c:pt>
                <c:pt idx="10">
                  <c:v>3.6200000000000003E-2</c:v>
                </c:pt>
                <c:pt idx="11">
                  <c:v>4.0800000000000003E-2</c:v>
                </c:pt>
                <c:pt idx="12">
                  <c:v>4.2599999999999999E-2</c:v>
                </c:pt>
                <c:pt idx="13">
                  <c:v>4.4600000000000001E-2</c:v>
                </c:pt>
                <c:pt idx="14">
                  <c:v>4.5600000000000002E-2</c:v>
                </c:pt>
                <c:pt idx="15">
                  <c:v>4.5199999999999997E-2</c:v>
                </c:pt>
                <c:pt idx="16">
                  <c:v>4.5100000000000001E-2</c:v>
                </c:pt>
                <c:pt idx="17">
                  <c:v>4.1700000000000001E-2</c:v>
                </c:pt>
                <c:pt idx="18">
                  <c:v>3.85E-2</c:v>
                </c:pt>
                <c:pt idx="19">
                  <c:v>3.7699999999999997E-2</c:v>
                </c:pt>
                <c:pt idx="20">
                  <c:v>3.6900000000000002E-2</c:v>
                </c:pt>
                <c:pt idx="21">
                  <c:v>3.7499999999999999E-2</c:v>
                </c:pt>
                <c:pt idx="22">
                  <c:v>3.2899999999999999E-2</c:v>
                </c:pt>
                <c:pt idx="23">
                  <c:v>2.7799999999999998E-2</c:v>
                </c:pt>
                <c:pt idx="24">
                  <c:v>2.7900000000000001E-2</c:v>
                </c:pt>
                <c:pt idx="25">
                  <c:v>2.8899999999999999E-2</c:v>
                </c:pt>
                <c:pt idx="26">
                  <c:v>2.76E-2</c:v>
                </c:pt>
                <c:pt idx="27">
                  <c:v>2.3900000000000001E-2</c:v>
                </c:pt>
                <c:pt idx="28">
                  <c:v>2.1299999999999999E-2</c:v>
                </c:pt>
                <c:pt idx="29">
                  <c:v>1.84E-2</c:v>
                </c:pt>
                <c:pt idx="30">
                  <c:v>1.9400000000000001E-2</c:v>
                </c:pt>
                <c:pt idx="31">
                  <c:v>1.6899999999999998E-2</c:v>
                </c:pt>
                <c:pt idx="32">
                  <c:v>1.6500000000000001E-2</c:v>
                </c:pt>
                <c:pt idx="33">
                  <c:v>1.52E-2</c:v>
                </c:pt>
                <c:pt idx="34">
                  <c:v>1.46E-2</c:v>
                </c:pt>
                <c:pt idx="35">
                  <c:v>1.2E-2</c:v>
                </c:pt>
                <c:pt idx="36">
                  <c:v>1.23E-2</c:v>
                </c:pt>
                <c:pt idx="37">
                  <c:v>1.2200000000000001E-2</c:v>
                </c:pt>
                <c:pt idx="38">
                  <c:v>1.15E-2</c:v>
                </c:pt>
                <c:pt idx="39">
                  <c:v>0.01</c:v>
                </c:pt>
                <c:pt idx="40">
                  <c:v>8.6999999999999994E-3</c:v>
                </c:pt>
                <c:pt idx="41">
                  <c:v>7.6E-3</c:v>
                </c:pt>
                <c:pt idx="42">
                  <c:v>6.3E-3</c:v>
                </c:pt>
                <c:pt idx="43">
                  <c:v>5.4000000000000003E-3</c:v>
                </c:pt>
                <c:pt idx="44">
                  <c:v>4.7000000000000002E-3</c:v>
                </c:pt>
                <c:pt idx="45">
                  <c:v>3.0999999999999999E-3</c:v>
                </c:pt>
                <c:pt idx="46">
                  <c:v>2.3E-3</c:v>
                </c:pt>
                <c:pt idx="47">
                  <c:v>2.0999999999999999E-3</c:v>
                </c:pt>
                <c:pt idx="48">
                  <c:v>1.2999999999999999E-3</c:v>
                </c:pt>
                <c:pt idx="49">
                  <c:v>1E-3</c:v>
                </c:pt>
                <c:pt idx="50">
                  <c:v>8.0000000000000004E-4</c:v>
                </c:pt>
                <c:pt idx="51">
                  <c:v>5.0000000000000001E-4</c:v>
                </c:pt>
                <c:pt idx="52">
                  <c:v>5.0000000000000001E-4</c:v>
                </c:pt>
                <c:pt idx="53">
                  <c:v>2.9999999999999997E-4</c:v>
                </c:pt>
                <c:pt idx="54">
                  <c:v>2.9999999999999997E-4</c:v>
                </c:pt>
                <c:pt idx="55">
                  <c:v>2.0000000000000001E-4</c:v>
                </c:pt>
                <c:pt idx="56">
                  <c:v>1E-4</c:v>
                </c:pt>
                <c:pt idx="57">
                  <c:v>1E-4</c:v>
                </c:pt>
                <c:pt idx="58">
                  <c:v>1E-4</c:v>
                </c:pt>
                <c:pt idx="59">
                  <c:v>1E-4</c:v>
                </c:pt>
                <c:pt idx="60">
                  <c:v>1E-4</c:v>
                </c:pt>
                <c:pt idx="61">
                  <c:v>1E-4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E502-43CE-9746-581052F878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40874404588315"/>
          <c:y val="4.5405982905982904E-2"/>
          <c:w val="0.87949450763099046"/>
          <c:h val="0.82767956289117706"/>
        </c:manualLayout>
      </c:layout>
      <c:barChart>
        <c:barDir val="col"/>
        <c:grouping val="clustered"/>
        <c:varyColors val="0"/>
        <c:ser>
          <c:idx val="1"/>
          <c:order val="1"/>
          <c:tx>
            <c:v>NIH R01 PIs</c:v>
          </c:tx>
          <c:spPr>
            <a:gradFill flip="none" rotWithShape="1">
              <a:gsLst>
                <a:gs pos="0">
                  <a:srgbClr val="002060"/>
                </a:gs>
                <a:gs pos="100000">
                  <a:srgbClr val="150AEC"/>
                </a:gs>
              </a:gsLst>
              <a:lin ang="16200000" scaled="1"/>
              <a:tileRect/>
            </a:gradFill>
            <a:ln w="12700">
              <a:solidFill>
                <a:srgbClr val="150AEC"/>
              </a:solidFill>
            </a:ln>
          </c:spPr>
          <c:invertIfNegative val="0"/>
          <c:cat>
            <c:numRef>
              <c:f>'[1]AMCC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'Pct All Degrees R01'!$J$2:$J$67</c:f>
              <c:numCache>
                <c:formatCode>0.0%</c:formatCode>
                <c:ptCount val="66"/>
                <c:pt idx="0">
                  <c:v>6.0379181258302136E-5</c:v>
                </c:pt>
                <c:pt idx="1">
                  <c:v>6.0379181258302136E-5</c:v>
                </c:pt>
                <c:pt idx="2">
                  <c:v>1.2075836251660427E-4</c:v>
                </c:pt>
                <c:pt idx="3">
                  <c:v>6.0379181258302136E-5</c:v>
                </c:pt>
                <c:pt idx="4">
                  <c:v>7.2455017509962568E-4</c:v>
                </c:pt>
                <c:pt idx="5">
                  <c:v>1.1472044439077406E-3</c:v>
                </c:pt>
                <c:pt idx="6">
                  <c:v>1.8717546190073662E-3</c:v>
                </c:pt>
                <c:pt idx="7">
                  <c:v>5.1926095882139835E-3</c:v>
                </c:pt>
                <c:pt idx="8">
                  <c:v>9.0568771887453211E-3</c:v>
                </c:pt>
                <c:pt idx="9">
                  <c:v>1.1894698707885521E-2</c:v>
                </c:pt>
                <c:pt idx="10">
                  <c:v>2.2400676246830092E-2</c:v>
                </c:pt>
                <c:pt idx="11">
                  <c:v>2.7955560922593891E-2</c:v>
                </c:pt>
                <c:pt idx="12">
                  <c:v>3.3872720685907499E-2</c:v>
                </c:pt>
                <c:pt idx="13">
                  <c:v>4.1238980799420358E-2</c:v>
                </c:pt>
                <c:pt idx="14">
                  <c:v>4.6673107112667554E-2</c:v>
                </c:pt>
                <c:pt idx="15">
                  <c:v>4.9571307813066054E-2</c:v>
                </c:pt>
                <c:pt idx="16">
                  <c:v>5.0839270619490402E-2</c:v>
                </c:pt>
                <c:pt idx="17">
                  <c:v>5.6696051201545708E-2</c:v>
                </c:pt>
                <c:pt idx="18">
                  <c:v>4.6975003018959065E-2</c:v>
                </c:pt>
                <c:pt idx="19">
                  <c:v>4.5042869218693396E-2</c:v>
                </c:pt>
                <c:pt idx="20">
                  <c:v>4.6190073662601132E-2</c:v>
                </c:pt>
                <c:pt idx="21">
                  <c:v>4.3714527231010748E-2</c:v>
                </c:pt>
                <c:pt idx="22">
                  <c:v>4.8122207462866801E-2</c:v>
                </c:pt>
                <c:pt idx="23">
                  <c:v>4.0333293080545826E-2</c:v>
                </c:pt>
                <c:pt idx="24">
                  <c:v>3.5684096123656563E-2</c:v>
                </c:pt>
                <c:pt idx="25">
                  <c:v>3.5442579398623351E-2</c:v>
                </c:pt>
                <c:pt idx="26">
                  <c:v>3.5321821036106753E-2</c:v>
                </c:pt>
                <c:pt idx="27">
                  <c:v>3.8521917642796763E-2</c:v>
                </c:pt>
                <c:pt idx="28">
                  <c:v>2.6083806303586525E-2</c:v>
                </c:pt>
                <c:pt idx="29">
                  <c:v>2.4755464315903877E-2</c:v>
                </c:pt>
                <c:pt idx="30">
                  <c:v>2.1857263615505374E-2</c:v>
                </c:pt>
                <c:pt idx="31">
                  <c:v>1.9140200458881776E-2</c:v>
                </c:pt>
                <c:pt idx="32">
                  <c:v>1.7691100108682526E-2</c:v>
                </c:pt>
                <c:pt idx="33">
                  <c:v>1.3223040695568167E-2</c:v>
                </c:pt>
                <c:pt idx="34">
                  <c:v>1.3223040695568167E-2</c:v>
                </c:pt>
                <c:pt idx="35">
                  <c:v>1.2679628064243449E-2</c:v>
                </c:pt>
                <c:pt idx="36">
                  <c:v>9.3587730950368316E-3</c:v>
                </c:pt>
                <c:pt idx="37">
                  <c:v>9.781427363844946E-3</c:v>
                </c:pt>
                <c:pt idx="38">
                  <c:v>9.0568771887453211E-3</c:v>
                </c:pt>
                <c:pt idx="39">
                  <c:v>7.305880932254559E-3</c:v>
                </c:pt>
                <c:pt idx="40">
                  <c:v>7.4870184760294648E-3</c:v>
                </c:pt>
                <c:pt idx="41">
                  <c:v>6.5209515758966313E-3</c:v>
                </c:pt>
                <c:pt idx="42">
                  <c:v>5.0114720444390777E-3</c:v>
                </c:pt>
                <c:pt idx="43">
                  <c:v>4.4076802318560558E-3</c:v>
                </c:pt>
                <c:pt idx="44">
                  <c:v>3.9850259630479414E-3</c:v>
                </c:pt>
                <c:pt idx="45">
                  <c:v>3.9246467817896386E-3</c:v>
                </c:pt>
                <c:pt idx="46">
                  <c:v>1.8717546190073662E-3</c:v>
                </c:pt>
                <c:pt idx="47">
                  <c:v>1.9925129815239707E-3</c:v>
                </c:pt>
                <c:pt idx="48">
                  <c:v>1.3887211689409492E-3</c:v>
                </c:pt>
                <c:pt idx="49">
                  <c:v>1.1472044439077406E-3</c:v>
                </c:pt>
                <c:pt idx="50">
                  <c:v>6.6417099384132353E-4</c:v>
                </c:pt>
                <c:pt idx="51">
                  <c:v>7.2455017509962568E-4</c:v>
                </c:pt>
                <c:pt idx="52">
                  <c:v>2.4151672503320854E-4</c:v>
                </c:pt>
                <c:pt idx="53">
                  <c:v>4.2265426880811494E-4</c:v>
                </c:pt>
                <c:pt idx="54">
                  <c:v>2.4151672503320854E-4</c:v>
                </c:pt>
                <c:pt idx="55">
                  <c:v>3.0189590629151069E-4</c:v>
                </c:pt>
                <c:pt idx="56">
                  <c:v>2.4151672503320854E-4</c:v>
                </c:pt>
                <c:pt idx="57">
                  <c:v>1.2075836251660427E-4</c:v>
                </c:pt>
                <c:pt idx="58">
                  <c:v>0</c:v>
                </c:pt>
                <c:pt idx="59">
                  <c:v>1.2075836251660427E-4</c:v>
                </c:pt>
                <c:pt idx="60">
                  <c:v>0</c:v>
                </c:pt>
                <c:pt idx="61">
                  <c:v>1.2075836251660427E-4</c:v>
                </c:pt>
                <c:pt idx="62">
                  <c:v>0</c:v>
                </c:pt>
                <c:pt idx="63">
                  <c:v>6.0379181258302136E-5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39-4406-A315-BA64CAF239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8479104"/>
        <c:axId val="104944768"/>
      </c:barChart>
      <c:lineChart>
        <c:grouping val="standard"/>
        <c:varyColors val="0"/>
        <c:ser>
          <c:idx val="0"/>
          <c:order val="0"/>
          <c:tx>
            <c:v>Med School Faculty (AAMC)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'AAMC faculty'!$A$8:$A$73</c:f>
              <c:numCache>
                <c:formatCode>General</c:formatCode>
                <c:ptCount val="6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</c:numCache>
            </c:numRef>
          </c:cat>
          <c:val>
            <c:numRef>
              <c:f>'AAMC faculty'!$J$8:$J$73</c:f>
              <c:numCache>
                <c:formatCode>0.00%</c:formatCode>
                <c:ptCount val="66"/>
                <c:pt idx="0">
                  <c:v>2.9999999999999997E-4</c:v>
                </c:pt>
                <c:pt idx="1">
                  <c:v>5.9999999999999995E-4</c:v>
                </c:pt>
                <c:pt idx="2">
                  <c:v>8.0000000000000004E-4</c:v>
                </c:pt>
                <c:pt idx="3">
                  <c:v>1.6999999999999999E-3</c:v>
                </c:pt>
                <c:pt idx="4">
                  <c:v>4.0000000000000001E-3</c:v>
                </c:pt>
                <c:pt idx="5">
                  <c:v>7.9000000000000008E-3</c:v>
                </c:pt>
                <c:pt idx="6">
                  <c:v>1.3899999999999999E-2</c:v>
                </c:pt>
                <c:pt idx="7">
                  <c:v>2.0899999999999998E-2</c:v>
                </c:pt>
                <c:pt idx="8">
                  <c:v>2.5600000000000001E-2</c:v>
                </c:pt>
                <c:pt idx="9">
                  <c:v>3.0599999999999999E-2</c:v>
                </c:pt>
                <c:pt idx="10">
                  <c:v>3.6200000000000003E-2</c:v>
                </c:pt>
                <c:pt idx="11">
                  <c:v>3.7900000000000003E-2</c:v>
                </c:pt>
                <c:pt idx="12">
                  <c:v>4.24E-2</c:v>
                </c:pt>
                <c:pt idx="13">
                  <c:v>4.2999999999999997E-2</c:v>
                </c:pt>
                <c:pt idx="14">
                  <c:v>4.48E-2</c:v>
                </c:pt>
                <c:pt idx="15">
                  <c:v>4.5699999999999998E-2</c:v>
                </c:pt>
                <c:pt idx="16">
                  <c:v>4.4600000000000001E-2</c:v>
                </c:pt>
                <c:pt idx="17">
                  <c:v>4.4200000000000003E-2</c:v>
                </c:pt>
                <c:pt idx="18">
                  <c:v>4.0599999999999997E-2</c:v>
                </c:pt>
                <c:pt idx="19">
                  <c:v>3.7600000000000001E-2</c:v>
                </c:pt>
                <c:pt idx="20">
                  <c:v>3.6799999999999999E-2</c:v>
                </c:pt>
                <c:pt idx="21">
                  <c:v>3.5799999999999998E-2</c:v>
                </c:pt>
                <c:pt idx="22">
                  <c:v>3.6200000000000003E-2</c:v>
                </c:pt>
                <c:pt idx="23">
                  <c:v>3.1800000000000002E-2</c:v>
                </c:pt>
                <c:pt idx="24">
                  <c:v>2.69E-2</c:v>
                </c:pt>
                <c:pt idx="25">
                  <c:v>2.6700000000000002E-2</c:v>
                </c:pt>
                <c:pt idx="26">
                  <c:v>2.7400000000000001E-2</c:v>
                </c:pt>
                <c:pt idx="27">
                  <c:v>2.64E-2</c:v>
                </c:pt>
                <c:pt idx="28">
                  <c:v>2.2599999999999999E-2</c:v>
                </c:pt>
                <c:pt idx="29">
                  <c:v>2.0199999999999999E-2</c:v>
                </c:pt>
                <c:pt idx="30">
                  <c:v>1.77E-2</c:v>
                </c:pt>
                <c:pt idx="31">
                  <c:v>1.84E-2</c:v>
                </c:pt>
                <c:pt idx="32">
                  <c:v>1.61E-2</c:v>
                </c:pt>
                <c:pt idx="33">
                  <c:v>1.5299999999999999E-2</c:v>
                </c:pt>
                <c:pt idx="34">
                  <c:v>1.4200000000000001E-2</c:v>
                </c:pt>
                <c:pt idx="35">
                  <c:v>1.35E-2</c:v>
                </c:pt>
                <c:pt idx="36">
                  <c:v>1.11E-2</c:v>
                </c:pt>
                <c:pt idx="37">
                  <c:v>1.11E-2</c:v>
                </c:pt>
                <c:pt idx="38">
                  <c:v>1.0999999999999999E-2</c:v>
                </c:pt>
                <c:pt idx="39">
                  <c:v>1.04E-2</c:v>
                </c:pt>
                <c:pt idx="40">
                  <c:v>8.3000000000000001E-3</c:v>
                </c:pt>
                <c:pt idx="41">
                  <c:v>7.4000000000000003E-3</c:v>
                </c:pt>
                <c:pt idx="42">
                  <c:v>6.6E-3</c:v>
                </c:pt>
                <c:pt idx="43">
                  <c:v>5.3E-3</c:v>
                </c:pt>
                <c:pt idx="44">
                  <c:v>4.5999999999999999E-3</c:v>
                </c:pt>
                <c:pt idx="45">
                  <c:v>3.7000000000000002E-3</c:v>
                </c:pt>
                <c:pt idx="46">
                  <c:v>2.3999999999999998E-3</c:v>
                </c:pt>
                <c:pt idx="47">
                  <c:v>1.9E-3</c:v>
                </c:pt>
                <c:pt idx="48">
                  <c:v>1.8E-3</c:v>
                </c:pt>
                <c:pt idx="49">
                  <c:v>1.1000000000000001E-3</c:v>
                </c:pt>
                <c:pt idx="50">
                  <c:v>8.9999999999999998E-4</c:v>
                </c:pt>
                <c:pt idx="51">
                  <c:v>8.0000000000000004E-4</c:v>
                </c:pt>
                <c:pt idx="52">
                  <c:v>4.0000000000000002E-4</c:v>
                </c:pt>
                <c:pt idx="53">
                  <c:v>4.0000000000000002E-4</c:v>
                </c:pt>
                <c:pt idx="54">
                  <c:v>2.0000000000000001E-4</c:v>
                </c:pt>
                <c:pt idx="55">
                  <c:v>2.9999999999999997E-4</c:v>
                </c:pt>
                <c:pt idx="56">
                  <c:v>2.0000000000000001E-4</c:v>
                </c:pt>
                <c:pt idx="57">
                  <c:v>1E-4</c:v>
                </c:pt>
                <c:pt idx="58">
                  <c:v>1E-4</c:v>
                </c:pt>
                <c:pt idx="59">
                  <c:v>1E-4</c:v>
                </c:pt>
                <c:pt idx="60">
                  <c:v>1E-4</c:v>
                </c:pt>
                <c:pt idx="61">
                  <c:v>1E-4</c:v>
                </c:pt>
                <c:pt idx="62">
                  <c:v>1E-4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5439-4406-A315-BA64CAF239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79104"/>
        <c:axId val="104944768"/>
      </c:lineChart>
      <c:catAx>
        <c:axId val="9847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49842908525323226"/>
              <c:y val="0.939089104246584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4944768"/>
        <c:crosses val="autoZero"/>
        <c:auto val="1"/>
        <c:lblAlgn val="ctr"/>
        <c:lblOffset val="100"/>
        <c:tickLblSkip val="5"/>
        <c:noMultiLvlLbl val="0"/>
      </c:catAx>
      <c:valAx>
        <c:axId val="104944768"/>
        <c:scaling>
          <c:orientation val="minMax"/>
          <c:max val="7.0000000000000007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Percent of PIs / Faculty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949094404064876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479104"/>
        <c:crosses val="autoZero"/>
        <c:crossBetween val="between"/>
      </c:valAx>
      <c:spPr>
        <a:gradFill>
          <a:gsLst>
            <a:gs pos="0">
              <a:srgbClr val="77BDF7">
                <a:lumMod val="64000"/>
                <a:lumOff val="36000"/>
              </a:srgbClr>
            </a:gs>
            <a:gs pos="100000">
              <a:schemeClr val="bg1"/>
            </a:gs>
          </a:gsLst>
          <a:lin ang="16200000" scaled="1"/>
        </a:gradFill>
      </c:spPr>
    </c:plotArea>
    <c:legend>
      <c:legendPos val="r"/>
      <c:layout>
        <c:manualLayout>
          <c:xMode val="edge"/>
          <c:yMode val="edge"/>
          <c:x val="0.66252247982891033"/>
          <c:y val="0.50269891143414769"/>
          <c:w val="0.25566443083503448"/>
          <c:h val="0.10952747493101822"/>
        </c:manualLayout>
      </c:layout>
      <c:overlay val="1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0.16684</cdr:x>
      <cdr:y>0.16322</cdr:y>
    </cdr:from>
    <cdr:to>
      <cdr:x>0.24616</cdr:x>
      <cdr:y>0.24505</cdr:y>
    </cdr:to>
    <cdr:sp macro="" textlink="">
      <cdr:nvSpPr>
        <cdr:cNvPr id="2" name="TextBox 6">
          <a:extLst xmlns:a="http://schemas.openxmlformats.org/drawingml/2006/main">
            <a:ext uri="{FF2B5EF4-FFF2-40B4-BE49-F238E27FC236}">
              <a16:creationId xmlns:a16="http://schemas.microsoft.com/office/drawing/2014/main" id="{17BE2322-534C-443B-BF96-1EF692847841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73026" y="746242"/>
          <a:ext cx="652743" cy="3741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9pPr>
        </a:lstStyle>
        <a:p xmlns:a="http://schemas.openxmlformats.org/drawingml/2006/main">
          <a:pPr eaLnBrk="1" hangingPunct="1"/>
          <a:r>
            <a:rPr lang="en-US" altLang="en-US" sz="1800" dirty="0">
              <a:latin typeface="Calibri" panose="020F0502020204030204" pitchFamily="34" charset="0"/>
            </a:rPr>
            <a:t>1986</a:t>
          </a:r>
        </a:p>
      </cdr:txBody>
    </cdr:sp>
  </cdr:relSizeAnchor>
  <cdr:relSizeAnchor xmlns:cdr="http://schemas.openxmlformats.org/drawingml/2006/chartDrawing">
    <cdr:from>
      <cdr:x>0.54158</cdr:x>
      <cdr:y>0.4374</cdr:y>
    </cdr:from>
    <cdr:to>
      <cdr:x>0.6209</cdr:x>
      <cdr:y>0.51923</cdr:y>
    </cdr:to>
    <cdr:sp macro="" textlink="">
      <cdr:nvSpPr>
        <cdr:cNvPr id="3" name="TextBox 6">
          <a:extLst xmlns:a="http://schemas.openxmlformats.org/drawingml/2006/main">
            <a:ext uri="{FF2B5EF4-FFF2-40B4-BE49-F238E27FC236}">
              <a16:creationId xmlns:a16="http://schemas.microsoft.com/office/drawing/2014/main" id="{17BE2322-534C-443B-BF96-1EF692847841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456987" y="1999793"/>
          <a:ext cx="652743" cy="3741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9pPr>
        </a:lstStyle>
        <a:p xmlns:a="http://schemas.openxmlformats.org/drawingml/2006/main">
          <a:pPr eaLnBrk="1" hangingPunct="1"/>
          <a:r>
            <a:rPr lang="en-US" altLang="en-US" sz="1800" dirty="0">
              <a:latin typeface="Calibri" panose="020F0502020204030204" pitchFamily="34" charset="0"/>
            </a:rPr>
            <a:t>2021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81A45B-F6FA-4212-A90A-7992D7D307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3A9E8E-F515-4665-B8FF-5F7B63951F1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C80786-6D12-4B0C-B402-7D99BDFBA90B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C00F3C9-698E-4BB9-BF10-ADE6A83677E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C7DF98-C5B3-4E5A-8D98-E11E15D1AC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650BA-52EE-49CF-A4AF-C4CA520943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7D258-B60E-4A43-8E06-A2F88F3541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92EDA8C-A416-4467-B2B8-789790EF54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96FF44FA-C97B-45ED-B3C8-C7EEAD0D37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16A33971-9C60-41AF-84E0-C39FF96B3B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46088" y="4343400"/>
            <a:ext cx="5907087" cy="4114800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altLang="en-US"/>
              <a:t>Notes: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/>
              <a:t>AAMC faculty information from 1986 to 2021 were based on AAMC data drawn on 3/10/2022, “Age Distribution of All Full-time Medical School Faculty 1966-2021.xlsx”.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>
                <a:latin typeface="Arial" panose="020B0604020202020204" pitchFamily="34" charset="0"/>
                <a:cs typeface="Times New Roman" panose="02020603050405020304" pitchFamily="18" charset="0"/>
              </a:rPr>
              <a:t>AAMC faculty members were excluded who had missing or out-of-range birth dates.</a:t>
            </a:r>
          </a:p>
          <a:p>
            <a:pPr>
              <a:spcBef>
                <a:spcPct val="0"/>
              </a:spcBef>
              <a:buFont typeface="Symbol" panose="05050102010706020507" pitchFamily="18" charset="2"/>
              <a:buNone/>
              <a:defRPr/>
            </a:pPr>
            <a:r>
              <a:rPr lang="en-US" altLang="en-US">
                <a:latin typeface="Arial" panose="020B0604020202020204" pitchFamily="34" charset="0"/>
                <a:cs typeface="Times New Roman" panose="02020603050405020304" pitchFamily="18" charset="0"/>
              </a:rPr>
              <a:t>Each year of AAMC data represent information as of December 31 of the year, and the analysis reflects data in the AAMC Faculty Roster as of February 28, 2022.</a:t>
            </a:r>
            <a:endParaRPr lang="en-US" altLang="en-US"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/>
              <a:t>All AAMC numbers are subject to change.</a:t>
            </a:r>
          </a:p>
          <a:p>
            <a:pPr>
              <a:spcBef>
                <a:spcPct val="0"/>
              </a:spcBef>
              <a:defRPr/>
            </a:pPr>
            <a:endParaRPr lang="en-US" altLang="en-US"/>
          </a:p>
          <a:p>
            <a:pPr>
              <a:spcBef>
                <a:spcPct val="0"/>
              </a:spcBef>
              <a:defRPr/>
            </a:pPr>
            <a:r>
              <a:rPr lang="en-US" altLang="en-US"/>
              <a:t>As of June 2022, DSAR revised the process from appending the most current year to querying the IMPAC-II Publication files for all years starting with fiscal year 1986.</a:t>
            </a:r>
          </a:p>
          <a:p>
            <a:pPr>
              <a:spcBef>
                <a:spcPct val="0"/>
              </a:spcBef>
              <a:defRPr/>
            </a:pPr>
            <a:endParaRPr lang="en-US" altLang="en-US"/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>
                <a:solidFill>
                  <a:srgbClr val="000000"/>
                </a:solidFill>
              </a:rPr>
              <a:t>NIH award data from Fiscal Years 1986-2021 drawn from the frozen IMPAC-II Publication files accessed on June 17, 2022, and NIH age data are subject to change.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/>
              <a:t>For Fiscal Years 1986–2013, R01 includes R01 equivalents (i.e., R01, R23, R29 and R37).</a:t>
            </a:r>
          </a:p>
          <a:p>
            <a:pPr>
              <a:defRPr/>
            </a:pPr>
            <a:r>
              <a:rPr lang="en-US" altLang="en-US"/>
              <a:t>For Fiscal Years 2014–2017, R01 includes R01 equivalents (i.e., R01, R37, DP2 and RF1).</a:t>
            </a:r>
          </a:p>
          <a:p>
            <a:pPr>
              <a:defRPr/>
            </a:pPr>
            <a:r>
              <a:rPr lang="en-US" altLang="en-US"/>
              <a:t>For Fiscal Year 2018, R01 includes R01 equivalents (i.e., R01, R37, R56, DP1, DP2, DP5, RF1, RL1, U01 and R35 with FOA numbers GM16-003, GM17-004, PAR17-094, and PAR17-190).</a:t>
            </a:r>
          </a:p>
          <a:p>
            <a:pPr>
              <a:defRPr/>
            </a:pPr>
            <a:r>
              <a:rPr lang="en-US" altLang="en-US"/>
              <a:t>For Fiscal Year 2019, R01 includes R01 equivalents (i.e., R01, R37, R56, DP1, DP2, DP5, RF1, RL1, U01 and R35 with FOA numbers GM16-003, GM17-004, PAR17-094, PAR17-190, and HG18-006).</a:t>
            </a:r>
          </a:p>
          <a:p>
            <a:pPr>
              <a:defRPr/>
            </a:pPr>
            <a:r>
              <a:rPr lang="en-US" altLang="en-US"/>
              <a:t>For Fiscal Year 2020, R01 includes R01 equivalents (i.e., R01, R37, R56, DP1, DP2, DP5, RF1, RL1, U01 and R35 with FOA numbers GM16-003, GM17-004, PAR17-094, PAR17-190, HG18-006, and PAR20-117).</a:t>
            </a:r>
          </a:p>
          <a:p>
            <a:pPr>
              <a:defRPr/>
            </a:pPr>
            <a:r>
              <a:rPr lang="en-US" altLang="en-US"/>
              <a:t>For Fiscal Year 2021, R01 includes R01 equivalents (i.e., R01, R37, R56, DP1, DP2, DP5, RF1, RL1, U01 and R35 with FOA numbers GM16-003, GM17-004, PAR17-094, PAR17-190, PAR17-190, </a:t>
            </a:r>
          </a:p>
          <a:p>
            <a:pPr>
              <a:defRPr/>
            </a:pPr>
            <a:r>
              <a:rPr lang="en-US" altLang="en-US"/>
              <a:t>HG18-006, PAR20-117, and PAR19-367).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Last updated by Division of Statistical Analysis and Reporting (DSAR), ORRA, OER, OD, NIH</a:t>
            </a:r>
          </a:p>
          <a:p>
            <a:pPr>
              <a:defRPr/>
            </a:pPr>
            <a:r>
              <a:rPr lang="en-US" altLang="en-US"/>
              <a:t>Last update: June 2022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/>
          </a:p>
          <a:p>
            <a:pPr eaLnBrk="1" hangingPunct="1">
              <a:spcBef>
                <a:spcPct val="0"/>
              </a:spcBef>
              <a:defRPr/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02597638-FA2D-48F8-8068-D083E10EF7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011CF1C-FEBB-46E3-A318-5ACCE24F830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95D3E480-8291-48B1-98C2-7F55C3622C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B7D4C45E-D6CB-448A-BE71-2334D5528C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C3E9566F-E502-4DD5-94A0-CD23F8F7C0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8534A50-332E-4AFB-BBA5-BA6FFE857000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BD98AF31-A8AA-4DCB-9B80-4E91E3A692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832A70E7-6BF0-4797-BA45-EEEA048792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A484D36B-3A76-46B9-BC8F-76DC5CE3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AE53260-52EA-4817-83C5-EA87BBAE0E04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D3766785-8A67-4754-B071-F18F1DC67B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88DEF812-89C7-40E8-9FDA-C20206A216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1C925C8E-9B2F-427A-AFD9-A841F80F2D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4AB4A56-2293-40C7-802A-06258DB9331A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2B10462E-B28B-470F-9495-6CC4A7C01A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E104488A-9623-4AA3-8286-A3E055ED74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ACCA3DB1-872D-4CAD-B7E5-B9B1867498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2AC9568-6767-42B6-AF71-A0AE43A4AD2F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603A8336-F384-4458-8B64-D974DFC27D2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44924892-DAEE-4FFF-9A2E-29092EB4FD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103FB67-0766-41E1-96D0-A75B593876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6E7B3DF-5DD7-487D-BCA5-D1DE7B35EDB6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C25BF23A-CF63-4857-89F9-998BED7573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48EC44CB-E37C-4C33-8AB5-C811D0C647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9B9E1EB7-770A-4E50-98D7-DCF9353624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FD9EC16-1F7F-4B65-B687-97BC8911AF80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273AE871-71F5-4D6F-9D01-8FECA64F2D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ABFA312A-5723-4290-9715-EF89BD0B41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E51A2283-EBD9-4D44-B632-5E5F6B4BC0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E8AD94E-8720-4327-98BC-52004565D497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5ED7DFCC-0F74-45A4-BD1C-7BDF75F862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280A92BA-172B-4D06-A07B-E0F7E7B9C9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E204C80D-A3D5-4FFD-B86B-01A5F7E239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673443D-265D-4608-86D0-26D9E1DC31B3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9B6E4ECA-4067-4CFC-A7AB-D3FB6E05B0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43853A26-8E94-4996-BB36-9581530D11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FF09CD19-5437-4678-AC33-55161731FC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DA66BD3-08F7-4A62-94CE-415B84D1C61C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1BDA676E-ADFE-48C5-8394-F575B29BEC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AC132E72-948E-49FB-ADD5-B16F88BD8C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38E97861-9A21-4E27-9472-307B2BCDFB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94D2E63-9865-4746-8A3C-F51B6B352909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4F79952-5524-49FB-A413-9BE8773156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85CB6FD1-C745-4E23-A793-A3396E1CAF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C36B3BCC-4443-4494-9E5C-B65400E12F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3416230-97FF-4483-9F53-0D5568C53F4A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5E2EFB90-B609-43D1-BF35-867066568F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3152B668-C060-41DC-8490-30392AC0C8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8E456C47-96BF-43DC-B8E4-810D3F6762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B66EF56-7EDE-49B4-A76D-DFD9D0E93243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10AED2EB-2BBD-4BD7-908C-7EA3D50E13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F625B8C1-3313-4E6A-BCAC-9AE10B0994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E5715AC6-5C00-489D-B847-166C4CB0BE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61A950-ABD0-44CB-BABE-A1BD442902B3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8A4927E7-A653-451C-97CC-B535A34C57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91B71008-EC0E-4624-848F-950EA6DB49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6838CCCE-1A6C-4EA3-AE98-D411E86D11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6FD62B3-4CF9-47A2-9A5B-D802B6DA8153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46EC0D55-8E84-4662-8719-73B9502079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2123B33D-4E26-4548-A031-0036676B2F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FE301DAC-707A-445B-8791-383604B99A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9379A1-6610-4779-82A5-73E6AB8B0824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F9EED3A3-864F-4CE4-ACB2-904F866BD1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1B108F06-5C8A-44C9-89F8-9478A98715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E378B6BE-A57E-4F9E-8AA7-9B996B7581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CE1ED5F-6804-42D2-A34D-FDB05FE2D7A9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400CCBDE-04A5-40D2-BE08-30CF0C92877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4F014B80-6002-47EA-9264-D7A961101C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72E4225A-83D0-422C-87B0-5CB71991C5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AE890EC-5806-4565-8883-868C989DA744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A50888C9-7665-4FA4-AB9A-B9B176A8D6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B448EC4B-D885-4D25-9305-C2F6F6DDD6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AC48D295-6D88-4E8D-BF50-B93F3E323C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1D310C6-5451-4D60-9D23-4E0E04DC78B8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58BDF982-543E-4113-9F37-53A8D9E427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E43C0672-CFAA-4A77-9E8E-941C3A13F6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4AD41D4E-7412-4118-94AB-9CC60EFAB2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57E1991-F9AD-4079-BB0B-29CE2196A903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50A359E2-C664-463F-A796-3563641158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32407918-1D3E-4C9F-B85B-37AD8D53DC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098953C9-D0C2-455E-9AFD-7BF5695310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557D418-FA27-4DD4-8EF5-75574B3C1608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DF502EF3-1E70-45E3-99C8-407944903E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C6B3E3B3-A099-4FD7-BD4E-8EE72AE8BE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EADC582D-6926-4ABF-B598-A435DBECAC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DADB81B-53B3-46F5-A094-AEB8825B12FA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49D42DA6-8178-4057-AA0E-997253C5C2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09CB0A9-5D1C-4504-983C-E50F7D00D7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3A7FE6A6-2709-446D-B9C2-9196EAB0C2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4838EB-12E8-43FD-ADCC-1D0733079C6D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48E222E3-C732-4BB0-B7AD-F87EDCA8AE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3B4615AF-424E-4E72-B25F-6DD58C7168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406E9941-6430-4DDD-9A00-A2DAA6DA2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C7E1FFB-0924-4255-970D-4FD2F2993334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>
            <a:extLst>
              <a:ext uri="{FF2B5EF4-FFF2-40B4-BE49-F238E27FC236}">
                <a16:creationId xmlns:a16="http://schemas.microsoft.com/office/drawing/2014/main" id="{3827854A-A444-475A-A394-CA4228D5A8D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>
            <a:extLst>
              <a:ext uri="{FF2B5EF4-FFF2-40B4-BE49-F238E27FC236}">
                <a16:creationId xmlns:a16="http://schemas.microsoft.com/office/drawing/2014/main" id="{BA5245BF-7EC0-4160-8DD5-D639E658A7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55504943-2380-4EDC-8264-87958B19DC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A8DCB35-79C8-4588-9133-EA8BB020D529}" type="slidenum">
              <a:rPr lang="en-US" altLang="en-US" smtClean="0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>
            <a:extLst>
              <a:ext uri="{FF2B5EF4-FFF2-40B4-BE49-F238E27FC236}">
                <a16:creationId xmlns:a16="http://schemas.microsoft.com/office/drawing/2014/main" id="{B4909A6A-0B9C-44CD-B126-79F4933A57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>
            <a:extLst>
              <a:ext uri="{FF2B5EF4-FFF2-40B4-BE49-F238E27FC236}">
                <a16:creationId xmlns:a16="http://schemas.microsoft.com/office/drawing/2014/main" id="{15345714-4943-4710-A0A2-B28C172360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75AE84C5-58FD-4E71-AC72-FB81C947CA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130F5F9-A8B5-4911-AA0F-E004A1ECB792}" type="slidenum">
              <a:rPr lang="en-US" altLang="en-US" smtClean="0"/>
              <a:pPr>
                <a:spcBef>
                  <a:spcPct val="0"/>
                </a:spcBef>
              </a:pPr>
              <a:t>32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>
            <a:extLst>
              <a:ext uri="{FF2B5EF4-FFF2-40B4-BE49-F238E27FC236}">
                <a16:creationId xmlns:a16="http://schemas.microsoft.com/office/drawing/2014/main" id="{87DB92AB-0FDC-4F58-8555-E78244F8BD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>
            <a:extLst>
              <a:ext uri="{FF2B5EF4-FFF2-40B4-BE49-F238E27FC236}">
                <a16:creationId xmlns:a16="http://schemas.microsoft.com/office/drawing/2014/main" id="{90B8A7D0-C950-4068-8386-08AF725C07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9636" name="Slide Number Placeholder 3">
            <a:extLst>
              <a:ext uri="{FF2B5EF4-FFF2-40B4-BE49-F238E27FC236}">
                <a16:creationId xmlns:a16="http://schemas.microsoft.com/office/drawing/2014/main" id="{4C4586B4-7B75-4D11-AB3C-D28948B4DE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E4D724D-DB70-43E4-A45B-4DED91E7AFDF}" type="slidenum">
              <a:rPr lang="en-US" altLang="en-US" smtClean="0"/>
              <a:pPr>
                <a:spcBef>
                  <a:spcPct val="0"/>
                </a:spcBef>
              </a:pPr>
              <a:t>33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>
            <a:extLst>
              <a:ext uri="{FF2B5EF4-FFF2-40B4-BE49-F238E27FC236}">
                <a16:creationId xmlns:a16="http://schemas.microsoft.com/office/drawing/2014/main" id="{A9A7A9CB-13FD-4FA0-8116-5B3C3222C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>
            <a:extLst>
              <a:ext uri="{FF2B5EF4-FFF2-40B4-BE49-F238E27FC236}">
                <a16:creationId xmlns:a16="http://schemas.microsoft.com/office/drawing/2014/main" id="{DCF68AE2-2983-4023-8E56-CC0F2CFDE0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Note: NIH FY 2021 data were used to coincide with the most recent data available for AAMC.</a:t>
            </a:r>
          </a:p>
          <a:p>
            <a:endParaRPr lang="en-US" altLang="en-US"/>
          </a:p>
        </p:txBody>
      </p:sp>
      <p:sp>
        <p:nvSpPr>
          <p:cNvPr id="75780" name="Slide Number Placeholder 3">
            <a:extLst>
              <a:ext uri="{FF2B5EF4-FFF2-40B4-BE49-F238E27FC236}">
                <a16:creationId xmlns:a16="http://schemas.microsoft.com/office/drawing/2014/main" id="{EC2CC4B1-6D30-44BC-AFFC-EF724C0216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9286001-90A8-4CB7-9DE1-441B19DC867E}" type="slidenum">
              <a:rPr lang="en-US" altLang="en-US" smtClean="0">
                <a:latin typeface="Calibri" panose="020F0502020204030204" pitchFamily="34" charset="0"/>
              </a:rPr>
              <a:pPr/>
              <a:t>38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>
            <a:extLst>
              <a:ext uri="{FF2B5EF4-FFF2-40B4-BE49-F238E27FC236}">
                <a16:creationId xmlns:a16="http://schemas.microsoft.com/office/drawing/2014/main" id="{4C5F3F6A-D0F4-4E6A-BBDA-C3244FB943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BDFED4-2DDA-4C16-98A3-A99AA3A52D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>
                <a:ea typeface="+mn-ea"/>
              </a:rPr>
              <a:t>Include all </a:t>
            </a:r>
            <a:r>
              <a:rPr lang="en-US" kern="0">
                <a:solidFill>
                  <a:prstClr val="black"/>
                </a:solidFill>
                <a:ea typeface="+mn-ea"/>
              </a:rPr>
              <a:t>common doctoral level degrees or equivalents (e.g., MD/PhD/DVM/DDS) and any other professional degrees (e.g.. MDOT, BOTH, etc.).</a:t>
            </a:r>
            <a:endParaRPr lang="en-US" altLang="en-US">
              <a:ea typeface="+mn-ea"/>
            </a:endParaRPr>
          </a:p>
          <a:p>
            <a:pPr>
              <a:defRPr/>
            </a:pPr>
            <a:r>
              <a:rPr lang="en-US" altLang="en-US"/>
              <a:t>For Fiscal Years 1986–2013, R01 includes R01 equivalents (i.e., R01, R23, R29 and R37).</a:t>
            </a:r>
          </a:p>
          <a:p>
            <a:pPr>
              <a:defRPr/>
            </a:pPr>
            <a:r>
              <a:rPr lang="en-US" altLang="en-US"/>
              <a:t>For Fiscal Years 2014–2017, R01 includes R01 equivalents (i.e., R01, R37, DP2 and RF1).</a:t>
            </a:r>
          </a:p>
          <a:p>
            <a:pPr>
              <a:defRPr/>
            </a:pPr>
            <a:r>
              <a:rPr lang="en-US" altLang="en-US"/>
              <a:t>For Fiscal Year 2018, R01 includes R01 equivalents (i.e., R01, R37, R56, DP1, DP2, DP5, RF1, RL1, U01 and R35 with FOA numbers GM16-003, GM17-004, PAR17-094, and PAR17-190).</a:t>
            </a:r>
          </a:p>
          <a:p>
            <a:pPr>
              <a:defRPr/>
            </a:pPr>
            <a:r>
              <a:rPr lang="en-US" altLang="en-US"/>
              <a:t>For Fiscal Year 2019, R01 includes R01 equivalents (i.e., R01, R37, R56, DP1, DP2, DP5, RF1, RL1, U01 and R35 with FOA numbers GM16-003, GM17-004, PAR17-094, PAR17-190, and HG18-006).</a:t>
            </a:r>
          </a:p>
          <a:p>
            <a:pPr>
              <a:defRPr/>
            </a:pPr>
            <a:r>
              <a:rPr lang="en-US" altLang="en-US"/>
              <a:t>For Fiscal Year 2020, R01 includes R01 equivalents (i.e., R01, R37, R56, DP1, DP2, DP5, RF1, RL1, U01 and R35 with FOA numbers GM16-003, GM17-004, PAR17-094, PAR17-190, HG18-006, and PAR20-117).</a:t>
            </a:r>
          </a:p>
          <a:p>
            <a:pPr>
              <a:defRPr/>
            </a:pPr>
            <a:r>
              <a:rPr lang="en-US" altLang="en-US"/>
              <a:t>For Fiscal Year 2021, R01 includes R01 equivalents (i.e., R01, R37, R56, DP1, DP2, DP5, RF1, RL1, U01 and R35 with FOA numbers GM16-003, GM17-004, PAR17-094, PAR17-190, PAR17-190, </a:t>
            </a:r>
          </a:p>
          <a:p>
            <a:pPr>
              <a:defRPr/>
            </a:pPr>
            <a:r>
              <a:rPr lang="en-US" altLang="en-US"/>
              <a:t>HG18-006, PAR20-117, and PAR19-367).</a:t>
            </a:r>
          </a:p>
          <a:p>
            <a:pPr>
              <a:defRPr/>
            </a:pPr>
            <a:endParaRPr lang="en-US"/>
          </a:p>
        </p:txBody>
      </p:sp>
      <p:sp>
        <p:nvSpPr>
          <p:cNvPr id="77828" name="Slide Number Placeholder 3">
            <a:extLst>
              <a:ext uri="{FF2B5EF4-FFF2-40B4-BE49-F238E27FC236}">
                <a16:creationId xmlns:a16="http://schemas.microsoft.com/office/drawing/2014/main" id="{DA70183B-BF5C-4406-8862-0AC7D94DF6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302A699-05EB-4FFD-B97D-C3CC0A495E49}" type="slidenum">
              <a:rPr lang="en-US" altLang="en-US" smtClean="0">
                <a:latin typeface="Calibri" panose="020F0502020204030204" pitchFamily="34" charset="0"/>
              </a:rPr>
              <a:pPr/>
              <a:t>39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>
            <a:extLst>
              <a:ext uri="{FF2B5EF4-FFF2-40B4-BE49-F238E27FC236}">
                <a16:creationId xmlns:a16="http://schemas.microsoft.com/office/drawing/2014/main" id="{203F94F2-DD23-4192-94B3-A9250D48E2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>
            <a:extLst>
              <a:ext uri="{FF2B5EF4-FFF2-40B4-BE49-F238E27FC236}">
                <a16:creationId xmlns:a16="http://schemas.microsoft.com/office/drawing/2014/main" id="{88890748-B00B-4B06-B245-69DF94A54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PIs with PhD degree only.</a:t>
            </a:r>
          </a:p>
          <a:p>
            <a:r>
              <a:rPr lang="en-US" altLang="en-US"/>
              <a:t>For Fiscal Years 1986–2013, R01 includes R01 equivalents (i.e., R01, R23, R29 and R37).</a:t>
            </a:r>
          </a:p>
          <a:p>
            <a:r>
              <a:rPr lang="en-US" altLang="en-US"/>
              <a:t>For Fiscal Years 2014–2017, R01 includes R01 equivalents (i.e., R01, R37, DP2 and RF1).</a:t>
            </a:r>
          </a:p>
          <a:p>
            <a:r>
              <a:rPr lang="en-US" altLang="en-US"/>
              <a:t>For Fiscal Year 2018, R01 includes R01 equivalents (i.e., R01, R37, R56, DP1, DP2, DP5, RF1, RL1, U01 and R35 with FOA numbers GM16-003, GM17-004, PAR17-094, and PAR17-190).</a:t>
            </a:r>
          </a:p>
          <a:p>
            <a:r>
              <a:rPr lang="en-US" altLang="en-US"/>
              <a:t>For Fiscal Year 2019, R01 includes R01 equivalents (i.e., R01, R37, R56, DP1, DP2, DP5, RF1, RL1, U01 and R35 with FOA numbers GM16-003, GM17-004, PAR17-094, PAR17-190, and HG18-006).</a:t>
            </a:r>
          </a:p>
          <a:p>
            <a:r>
              <a:rPr lang="en-US" altLang="en-US"/>
              <a:t>For Fiscal Year 2020, R01 includes R01 equivalents (i.e., R01, R37, R56, DP1, DP2, DP5, RF1, RL1, U01 and R35 with FOA numbers GM16-003, GM17-004, PAR17-094, PAR17-190, HG18-006, and PAR20-117).</a:t>
            </a:r>
          </a:p>
          <a:p>
            <a:r>
              <a:rPr lang="en-US" altLang="en-US"/>
              <a:t>For Fiscal Year 2021, R01 includes R01 equivalents (i.e., R01, R37, R56, DP1, DP2, DP5, RF1, RL1, U01 and R35 with FOA numbers GM16-003, GM17-004, PAR17-094, PAR17-190, PAR17-190, </a:t>
            </a:r>
          </a:p>
          <a:p>
            <a:r>
              <a:rPr lang="en-US" altLang="en-US"/>
              <a:t>HG18-006, PAR20-117, and PAR19-367).</a:t>
            </a:r>
          </a:p>
          <a:p>
            <a:endParaRPr lang="en-US" altLang="en-US"/>
          </a:p>
        </p:txBody>
      </p:sp>
      <p:sp>
        <p:nvSpPr>
          <p:cNvPr id="79876" name="Slide Number Placeholder 3">
            <a:extLst>
              <a:ext uri="{FF2B5EF4-FFF2-40B4-BE49-F238E27FC236}">
                <a16:creationId xmlns:a16="http://schemas.microsoft.com/office/drawing/2014/main" id="{C96D4A1A-DD4A-497C-8FF7-975BC7396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60C048F-6564-49B1-8F92-A50C3F53CACE}" type="slidenum">
              <a:rPr lang="en-US" altLang="en-US" smtClean="0">
                <a:latin typeface="Calibri" panose="020F0502020204030204" pitchFamily="34" charset="0"/>
              </a:rPr>
              <a:pPr/>
              <a:t>40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>
            <a:extLst>
              <a:ext uri="{FF2B5EF4-FFF2-40B4-BE49-F238E27FC236}">
                <a16:creationId xmlns:a16="http://schemas.microsoft.com/office/drawing/2014/main" id="{BE9B0886-146B-4284-8568-CF263B567E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>
            <a:extLst>
              <a:ext uri="{FF2B5EF4-FFF2-40B4-BE49-F238E27FC236}">
                <a16:creationId xmlns:a16="http://schemas.microsoft.com/office/drawing/2014/main" id="{3703AB10-9408-488F-AA82-5BEBEF0E9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Include MD or MD-PhD PIs only.</a:t>
            </a:r>
          </a:p>
          <a:p>
            <a:r>
              <a:rPr lang="en-US" altLang="en-US"/>
              <a:t>For Fiscal Years 1986–2013, R01 includes R01 equivalents (i.e., R01, R23, R29 and R37).</a:t>
            </a:r>
          </a:p>
          <a:p>
            <a:r>
              <a:rPr lang="en-US" altLang="en-US"/>
              <a:t>For Fiscal Years 2014–2017, R01 includes R01 equivalents (i.e., R01, R37, DP2 and RF1).</a:t>
            </a:r>
          </a:p>
          <a:p>
            <a:r>
              <a:rPr lang="en-US" altLang="en-US"/>
              <a:t>For Fiscal Year 2018, R01 includes R01 equivalents (i.e., R01, R37, R56, DP1, DP2, DP5, RF1, RL1, U01 and R35 with FOA numbers GM16-003, GM17-004, PAR17-094, and PAR17-190).</a:t>
            </a:r>
          </a:p>
          <a:p>
            <a:r>
              <a:rPr lang="en-US" altLang="en-US"/>
              <a:t>For Fiscal Year 2019, R01 includes R01 equivalents (i.e., R01, R37, R56, DP1, DP2, DP5, RF1, RL1, U01 and R35 with FOA numbers GM16-003, GM17-004, PAR17-094, PAR17-190, and HG18-006).</a:t>
            </a:r>
          </a:p>
          <a:p>
            <a:r>
              <a:rPr lang="en-US" altLang="en-US"/>
              <a:t>For Fiscal Year 2020, R01 includes R01 equivalents (i.e., R01, R37, R56, DP1, DP2, DP5, RF1, RL1, U01 and R35 with FOA numbers GM16-003, GM17-004, PAR17-094, PAR17-190, HG18-006, and PAR20-117).</a:t>
            </a:r>
          </a:p>
          <a:p>
            <a:r>
              <a:rPr lang="en-US" altLang="en-US"/>
              <a:t>For Fiscal Year 2021, R01 includes R01 equivalents (i.e., R01, R37, R56, DP1, DP2, DP5, RF1, RL1, U01 and R35 with FOA numbers GM16-003, GM17-004, PAR17-094, PAR17-190, PAR17-190, </a:t>
            </a:r>
          </a:p>
          <a:p>
            <a:r>
              <a:rPr lang="en-US" altLang="en-US"/>
              <a:t>HG18-006, PAR20-117, and PAR19-367).</a:t>
            </a:r>
          </a:p>
          <a:p>
            <a:endParaRPr lang="en-US" altLang="en-US"/>
          </a:p>
        </p:txBody>
      </p:sp>
      <p:sp>
        <p:nvSpPr>
          <p:cNvPr id="81924" name="Slide Number Placeholder 3">
            <a:extLst>
              <a:ext uri="{FF2B5EF4-FFF2-40B4-BE49-F238E27FC236}">
                <a16:creationId xmlns:a16="http://schemas.microsoft.com/office/drawing/2014/main" id="{BE0B130F-2731-4997-87BF-1652A3334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6BDF9E0-FF9F-430B-9C1C-4EF91B8FF479}" type="slidenum">
              <a:rPr lang="en-US" altLang="en-US" smtClean="0">
                <a:latin typeface="Calibri" panose="020F0502020204030204" pitchFamily="34" charset="0"/>
              </a:rPr>
              <a:pPr/>
              <a:t>41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CA95CD95-5965-4616-9BD4-E8A62C9060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1BD0302-2F43-4498-82CB-B15C0C515A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C5A4A601-9428-4FC8-9B79-399B230632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2CA6563-EAB6-4902-9A05-86CE59B9BA70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98DBB3C6-9738-4A25-9B55-65547BB69F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665E428B-DFE7-43F7-A319-EF74AC5105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BB745C35-7AE3-47C2-85D1-4D96B78202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C1E7DA1-3F14-470E-AD6F-25628AF5019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2AFEB092-6C7A-4849-99E6-2C450425BD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F45BD1C-1308-470C-9C11-A9C03B8EF8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48EFCAD-F189-4332-9EEA-1E60C22A87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68BBC07-53B1-49A8-A98D-273C90DFBE86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C7883904-488B-4339-9C0E-3DC4F22A058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E103FD5-6DB9-4382-A89A-5FCF207564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728CFF5E-65C9-442A-940B-4E37A8812C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9B5BC28-62FE-48B6-9CBF-F90E459E1376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6D9AACBD-2269-41F6-9BFD-1E56E06F2E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FE5319CC-1EE8-4CB8-BE7A-A55B87C87E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89D140C7-FD9A-42BA-B680-E64C6AEE4C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4B98D8D-9302-4F77-BB47-1224618D1AF2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FA8500AD-5C2A-4D53-AD92-CBE387EF7F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274F9B8B-F1A7-496A-8B3C-0CA5FB9AFA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B4E777CF-9BE2-47D0-95F9-592D6BD727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C9D33CF-8FA4-4273-AE18-135A57990B93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509D9-84BE-4966-8854-107A83880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7D55E-1EE1-4577-97F0-87DB8382CC32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78351-A0A0-4006-BBAF-ACBB4FF3F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8A860-A364-4589-A1C8-B7133CA9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78FA3-B777-418E-8FA6-0BAA55FD50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9283845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82EB7-2F1D-4F2C-9748-8CCB3E6E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F1661-10CA-4D3D-A895-494B637172C1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7B309-842D-4796-967F-56A1994E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C99AB-9767-4463-924E-FA8C4E99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1606C-FFE3-4471-919C-7AB745ED79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854181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7B8B5-DADC-4F69-825B-7C091E782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78A15-65E5-4256-9197-469FF9CE907B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E87CA-16F7-47FB-83C3-6AB41C869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AA4F2-B758-43E6-8678-2CCDE5F1E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1ED5-07BE-4F7A-BC7D-F980EFA168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15242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921F8-20CB-497B-B936-6DB771699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9A74A-5463-492B-BD90-3707BD806C44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9635B-0688-4597-A552-0105247A4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AB5F1-9845-45E3-A02E-739A26E5C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3EB88-9722-477B-9780-56A6697EF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885189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039D7-2B60-448F-BE9E-3562D791D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DE975-51BE-4281-9D8C-B87BD0B72541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A7F29-C458-47E5-9F7B-4F748EF8D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20A54-C69C-4853-8D22-1301C57E6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2A786-2824-433B-8095-FBE4B6A309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796214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64B4CE-01C8-458F-AB46-32E2F6CC2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6A632-6A7B-413E-981F-B7F0A672DBB2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EF5AFDB-337B-4609-8DE2-27579DF56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9E3BFA-7C0A-4664-802A-C08284E91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B01F9-6125-4EB5-B5E5-30E214F499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599703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56F3002-048B-4B35-BA7B-BFD37A20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E2387-CDA2-4715-A8C9-E07D6333D18D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8DB515F-6EAC-40AB-8E6D-C96A50DCA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52AB044-C9E2-46CB-872D-6CC42C48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D4A5D-D2F4-44E6-BCAB-F7D5A3E37B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8493100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6074EC-E755-4301-A6D9-63A079549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7E0B8-69E1-4DA6-8421-F685556A7143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CBF9A3-91D6-44C4-A845-02572DE3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63611C-F3D6-47E6-8AAB-F57DB3B56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9968F-8C27-48A3-BD8E-D79A7E7C76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736692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820F9A7-E91E-400E-8214-A32BAB71E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B0D09-C206-4A39-9466-4B4EF7487564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E9E34A8-E580-46DB-AC08-5800F9058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66DB389-6DAF-41C0-A303-CC0EA733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DC342-D508-4D65-8ACE-109E969706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577650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758939-33D2-4399-A542-83E7336A3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3EB00-AA9C-46AB-B6DA-0425644E278F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9BB3D9-5A9C-4677-BC47-EEE5FCFF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60AF90-50AD-4CE0-81ED-203C3AB3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57C1F-F684-4B24-A1EA-73ACC72B82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95324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68F8C0D-9A10-4610-831B-5CD7C6DAC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692E6-63F8-4A33-85D7-D39B7152CD10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C325F5-58B1-4C27-A5B8-C3D2D0FA6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B5CEDA2-BDB2-423B-B9B8-458F0310D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C839F-A08E-4201-8A78-408B380A46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176087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0269D2E-DC8D-4E74-82D6-ABF1DABC50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4408CE9-DF0F-44F3-9C02-C2CAC3EE43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6F58F-693C-4CF8-ADD4-B1AA633EA5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08D444D-C08E-4C42-BEA1-D464D5CAC5D6}" type="datetimeFigureOut">
              <a:rPr lang="en-US" altLang="en-US"/>
              <a:pPr>
                <a:defRPr/>
              </a:pPr>
              <a:t>9/8/2022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1B4B4-1560-4527-8BA0-062DBC63A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36D6C-28BB-4380-B9A2-8FF5D18685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822FACF-A48B-4DE4-BD78-174F1CBF96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B6DB8DD6-4179-4ED2-8123-78109D35B8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Age Distribution – AAMC Medical School Faculty and NIH R01 Principal Investigators</a:t>
            </a:r>
            <a:r>
              <a:rPr lang="en-US" altLang="en-US" sz="3200"/>
              <a:t>	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2C00CE4-0EC0-4341-8AD4-2BF6B5883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1994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F6D20EB-72F9-42E6-BE17-8914CB2820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2751810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2993243-C4DC-4B8F-9E61-DEDA018DC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1995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96CA0A4-DA41-4547-913A-57152E709E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4496946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76BCE52-DD38-486F-94AD-CCAA867AA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1996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FA98B95-843D-4A24-B160-CA56522B16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149465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543B559-3968-45A7-9A40-61A93F27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1997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7A544F1-5729-4275-BCAC-EF2C520879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369558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F4D95BD-D9C1-49C1-9931-788CE2572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1998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7234CD8-ED5D-4091-94B3-D92A9238BA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995913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22A2B6A-B2A5-4506-86D9-D732068D0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1999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305BED9-EC64-4B16-B28F-0C89F7D210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920350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DF4D50-18ED-44B6-8E1F-31E50C25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2000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E2EEFA9-ECF1-40FF-94B8-FE8648327B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9386584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000F2E-2CDC-4142-A4E3-C734DA733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2001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A084D54-C73B-4677-98F9-5A33704D8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645389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41D7DFC-D5C6-4472-A441-2A5704BC4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2002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389AF61-32F8-4BD7-89F2-F247263F28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6523238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D40843B-0629-4B2D-87C9-4DD42731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2003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25B6DF3-7368-402A-B45E-F82278ECFA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333176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AC771B-AE00-4853-B452-088F99279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1986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C8270AB-6F04-4226-89A4-10530E1AD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656179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E329DAB-1606-4C6C-94D0-730A9558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2004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DCA782A-1E04-4DEE-A2A7-17D068D99522}"/>
              </a:ext>
            </a:extLst>
          </p:cNvPr>
          <p:cNvGraphicFramePr>
            <a:graphicFrameLocks/>
          </p:cNvGraphicFramePr>
          <p:nvPr/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C7A609D-BCB7-4F27-96C4-9C988BE5A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2005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19E4F14-05C6-410D-8434-3F5FF8FF69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8432221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2C140F5-480E-45E4-90E9-1EA18D09E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2006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82AE891-7AA9-4A9C-83E9-51A6FBE515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124207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A2C3B1E-9AAA-4AE0-8ECE-8C5000B44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2007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10241C1-7C2D-427E-BA24-7AE3FF842E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6342955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A49EA86-CF06-47C3-9EFC-397DCC19E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2008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7E3FAE5-012A-4FE1-A820-F1C98CA42F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958785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386DA33-0E20-471D-8750-27A9FE29F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2009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65A4709-FB2A-49DD-B8FA-692587C1B0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9997252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A9193F6-F8B9-437D-AD40-DC05E1449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2010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D24C98A-6006-4F52-A206-3FDEAC047D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554339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5626CF-AAE9-4661-89D1-C75474A4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2011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9C817C4-8AB0-43D9-8E4D-B7811E13D6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609496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62E4049-3EFA-414A-9992-AD2BE4468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2012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D1DD07C-2D81-497B-8A5C-46D01421E3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401060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F77871B-B53B-4696-B75C-083D2364D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2013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7956F47-51D4-49E0-81C0-6658D90B08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2975591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8F6E14F-B1A1-491D-918C-4C91DFAEE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1987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F54CCC6-8BCD-48C9-87B3-0A79741795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455306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809CDBD-BBF0-4BB7-8F0B-F22798B69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2014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855027D-0FFB-4AEE-A87A-8A2E02DEB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845027"/>
              </p:ext>
            </p:extLst>
          </p:nvPr>
        </p:nvGraphicFramePr>
        <p:xfrm>
          <a:off x="457200" y="1051560"/>
          <a:ext cx="822960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D4F0523-10D0-443B-8C05-1A40CDB3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2015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DC53984-F478-4CD5-B3C2-24990A4CB9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64267"/>
              </p:ext>
            </p:extLst>
          </p:nvPr>
        </p:nvGraphicFramePr>
        <p:xfrm>
          <a:off x="457200" y="1056233"/>
          <a:ext cx="8229599" cy="4745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0304482-A99B-428F-BBD6-4D03B101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2016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DBE152E-06AC-4EA4-ACBE-21310B2A12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379014"/>
              </p:ext>
            </p:extLst>
          </p:nvPr>
        </p:nvGraphicFramePr>
        <p:xfrm>
          <a:off x="462951" y="1051560"/>
          <a:ext cx="8218097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BDB5946-B80F-4BA6-B723-ACD10179A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2017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25D4A6E-A95A-44E1-B258-AB7B1BB4CD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171258"/>
              </p:ext>
            </p:extLst>
          </p:nvPr>
        </p:nvGraphicFramePr>
        <p:xfrm>
          <a:off x="457200" y="1051560"/>
          <a:ext cx="822960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EC9770-F931-4BA9-BD67-279DAA3BC245}"/>
              </a:ext>
            </a:extLst>
          </p:cNvPr>
          <p:cNvSpPr txBox="1"/>
          <p:nvPr/>
        </p:nvSpPr>
        <p:spPr>
          <a:xfrm>
            <a:off x="3879850" y="371475"/>
            <a:ext cx="4572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4000">
                <a:latin typeface="+mj-lt"/>
                <a:ea typeface="+mj-ea"/>
              </a:rPr>
              <a:t>2018</a:t>
            </a:r>
            <a:endParaRPr lang="en-US" sz="4000">
              <a:latin typeface="+mj-lt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DF97A79-78E7-4D7E-8D57-C7CEAA4070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611547"/>
              </p:ext>
            </p:extLst>
          </p:nvPr>
        </p:nvGraphicFramePr>
        <p:xfrm>
          <a:off x="457200" y="1051560"/>
          <a:ext cx="822960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A03F3D-D70B-4666-93B4-DBE8971D48DB}"/>
              </a:ext>
            </a:extLst>
          </p:cNvPr>
          <p:cNvSpPr txBox="1"/>
          <p:nvPr/>
        </p:nvSpPr>
        <p:spPr>
          <a:xfrm>
            <a:off x="3751263" y="322263"/>
            <a:ext cx="4572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4000">
                <a:latin typeface="+mj-lt"/>
                <a:ea typeface="+mj-ea"/>
              </a:rPr>
              <a:t>2019</a:t>
            </a:r>
            <a:endParaRPr lang="en-US" sz="4000">
              <a:latin typeface="+mj-lt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9AFE3D-BDC4-45FF-801B-AB3358CAE6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128537"/>
              </p:ext>
            </p:extLst>
          </p:nvPr>
        </p:nvGraphicFramePr>
        <p:xfrm>
          <a:off x="457200" y="1051560"/>
          <a:ext cx="822960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12CEF4-22C0-43FA-A0E7-8FCD06772941}"/>
              </a:ext>
            </a:extLst>
          </p:cNvPr>
          <p:cNvSpPr txBox="1"/>
          <p:nvPr/>
        </p:nvSpPr>
        <p:spPr>
          <a:xfrm>
            <a:off x="3716338" y="404813"/>
            <a:ext cx="4572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4000">
                <a:latin typeface="+mj-lt"/>
                <a:ea typeface="+mj-ea"/>
              </a:rPr>
              <a:t>2020</a:t>
            </a:r>
            <a:endParaRPr lang="en-US" sz="4000">
              <a:latin typeface="+mj-lt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3EE56A9-6676-4E4C-AE70-1AB21E01A6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504263"/>
              </p:ext>
            </p:extLst>
          </p:nvPr>
        </p:nvGraphicFramePr>
        <p:xfrm>
          <a:off x="457200" y="1051560"/>
          <a:ext cx="822960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51E498-9B6C-4A3D-BD60-E2641743119F}"/>
              </a:ext>
            </a:extLst>
          </p:cNvPr>
          <p:cNvSpPr txBox="1"/>
          <p:nvPr/>
        </p:nvSpPr>
        <p:spPr>
          <a:xfrm>
            <a:off x="3457575" y="215900"/>
            <a:ext cx="4572000" cy="706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4000">
                <a:latin typeface="+mj-lt"/>
                <a:ea typeface="+mj-ea"/>
              </a:rPr>
              <a:t>2021</a:t>
            </a:r>
            <a:endParaRPr lang="en-US" sz="4000">
              <a:latin typeface="+mj-lt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CCC75B2-2D8C-4328-8F0A-5E99365E1D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096728"/>
              </p:ext>
            </p:extLst>
          </p:nvPr>
        </p:nvGraphicFramePr>
        <p:xfrm>
          <a:off x="457200" y="1051560"/>
          <a:ext cx="822960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EB6601-FAE2-424A-BE29-F660189052BE}"/>
              </a:ext>
            </a:extLst>
          </p:cNvPr>
          <p:cNvSpPr txBox="1"/>
          <p:nvPr/>
        </p:nvSpPr>
        <p:spPr>
          <a:xfrm>
            <a:off x="3844925" y="542925"/>
            <a:ext cx="4572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4000">
                <a:latin typeface="+mj-lt"/>
                <a:ea typeface="+mj-ea"/>
              </a:rPr>
              <a:t>1986 &amp; 2021</a:t>
            </a:r>
            <a:endParaRPr lang="en-US" sz="4000">
              <a:latin typeface="+mj-lt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2787F11-71BA-4FEC-8E42-0FFE0EA36F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070900"/>
              </p:ext>
            </p:extLst>
          </p:nvPr>
        </p:nvGraphicFramePr>
        <p:xfrm>
          <a:off x="358048" y="1334188"/>
          <a:ext cx="8229600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Box 3">
            <a:extLst>
              <a:ext uri="{FF2B5EF4-FFF2-40B4-BE49-F238E27FC236}">
                <a16:creationId xmlns:a16="http://schemas.microsoft.com/office/drawing/2014/main" id="{AB715379-BB1F-4AD2-9573-E566FD7E9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217488"/>
            <a:ext cx="76358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Percentage of NIH R01 Equivalent Principal Investigators of All Doctoral Degrees or Equivalents: Age 35 and Younger vs. Age 66 and Older, Fiscal Years 1986 - 2021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E79B685-E5DF-43F3-BA14-122F4FB3BD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24389"/>
              </p:ext>
            </p:extLst>
          </p:nvPr>
        </p:nvGraphicFramePr>
        <p:xfrm>
          <a:off x="189290" y="1139825"/>
          <a:ext cx="8514593" cy="5257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834FB38-DCA8-4223-A667-EB31B1C24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1988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D39503A-1190-467D-82AA-859ABD2197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959454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Box 3">
            <a:extLst>
              <a:ext uri="{FF2B5EF4-FFF2-40B4-BE49-F238E27FC236}">
                <a16:creationId xmlns:a16="http://schemas.microsoft.com/office/drawing/2014/main" id="{24164E38-ABC5-41FC-A346-10E1E71C5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6500" y="155575"/>
            <a:ext cx="69056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Percentage of NIH R01 Equivalent Principal Investigators with PhD Degree Only: Age 35 and Younger vs. Age 66 and Older</a:t>
            </a:r>
            <a:br>
              <a:rPr lang="en-US" altLang="en-US" sz="1800">
                <a:latin typeface="Arial" panose="020B0604020202020204" pitchFamily="34" charset="0"/>
              </a:rPr>
            </a:br>
            <a:r>
              <a:rPr lang="en-US" altLang="en-US" sz="1600">
                <a:latin typeface="Arial" panose="020B0604020202020204" pitchFamily="34" charset="0"/>
              </a:rPr>
              <a:t>Fiscal Years 1986 - 2021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D8025BC-759C-437B-97BC-442CD0E1E7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475182"/>
              </p:ext>
            </p:extLst>
          </p:nvPr>
        </p:nvGraphicFramePr>
        <p:xfrm>
          <a:off x="632105" y="1302681"/>
          <a:ext cx="7571317" cy="5266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Box 3">
            <a:extLst>
              <a:ext uri="{FF2B5EF4-FFF2-40B4-BE49-F238E27FC236}">
                <a16:creationId xmlns:a16="http://schemas.microsoft.com/office/drawing/2014/main" id="{8DD4EE0C-E436-451C-A8FC-B75877659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101600"/>
            <a:ext cx="708025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Percentage of NIH R01 Equivalent Principal Investigators with MD or MD-PhD Degree: Age 35 and Younger vs. Age 66 and Older</a:t>
            </a:r>
            <a:br>
              <a:rPr lang="en-US" altLang="en-US" sz="1800">
                <a:latin typeface="Arial" panose="020B0604020202020204" pitchFamily="34" charset="0"/>
              </a:rPr>
            </a:br>
            <a:r>
              <a:rPr lang="en-US" altLang="en-US" sz="1600">
                <a:latin typeface="Arial" panose="020B0604020202020204" pitchFamily="34" charset="0"/>
              </a:rPr>
              <a:t>Fiscal Years 1986 - 2021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CC1EFA9-486A-4B8B-83A1-940A91C62E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510625"/>
              </p:ext>
            </p:extLst>
          </p:nvPr>
        </p:nvGraphicFramePr>
        <p:xfrm>
          <a:off x="775063" y="995363"/>
          <a:ext cx="7351504" cy="5267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37ABF24-6056-413F-A628-2DACF26C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1989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1F8BC54-DFD3-4206-BCFC-99041E8140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118463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3A61B09-93F4-4C46-9D21-B13889BC0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1990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966EE94-17F9-4E8D-8140-8073F975C5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785705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8E3C60-FFE2-4F42-A94A-4C5E89E5E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1991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4C4457C-ABB2-45F0-9177-B6EA579EE6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7778710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DC3D895-0F28-4644-BA61-8B11D778D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1992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9BCEAF8-C38C-4B39-83A2-C5D57DCF0D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6595554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8CB7597-729E-4B51-99A0-5B41A36ED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1993</a:t>
            </a:r>
            <a:br>
              <a:rPr lang="en-US">
                <a:ea typeface="+mj-ea"/>
              </a:rPr>
            </a:br>
            <a:endParaRPr lang="en-US">
              <a:ea typeface="+mj-ea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9A220C8-F6C0-433F-89F6-F0E3B7E2AF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4654961"/>
              </p:ext>
            </p:extLst>
          </p:nvPr>
        </p:nvGraphicFramePr>
        <p:xfrm>
          <a:off x="457200" y="1055370"/>
          <a:ext cx="8229600" cy="47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21F07BE801C647B12E3BEDDA10D61D" ma:contentTypeVersion="36" ma:contentTypeDescription="Create a new document." ma:contentTypeScope="" ma:versionID="9733e8c7111ea0bbb1a7af5fdf29a4e7">
  <xsd:schema xmlns:xsd="http://www.w3.org/2001/XMLSchema" xmlns:xs="http://www.w3.org/2001/XMLSchema" xmlns:p="http://schemas.microsoft.com/office/2006/metadata/properties" xmlns:ns2="7a222e29-655f-43ea-b95e-fe9fdf1060f5" xmlns:ns3="35e27768-2226-49f4-8f52-5dca1f0ab394" targetNamespace="http://schemas.microsoft.com/office/2006/metadata/properties" ma:root="true" ma:fieldsID="b6c887f4e1c09d161613eb0c77865fe8" ns2:_="" ns3:_="">
    <xsd:import namespace="7a222e29-655f-43ea-b95e-fe9fdf1060f5"/>
    <xsd:import namespace="35e27768-2226-49f4-8f52-5dca1f0ab394"/>
    <xsd:element name="properties">
      <xsd:complexType>
        <xsd:sequence>
          <xsd:element name="documentManagement">
            <xsd:complexType>
              <xsd:all>
                <xsd:element ref="ns2:ReportTitle" minOccurs="0"/>
                <xsd:element ref="ns2:Date" minOccurs="0"/>
                <xsd:element ref="ns2:RelatedDataBookSlide_x0023_" minOccurs="0"/>
                <xsd:element ref="ns2:Table_x0023_" minOccurs="0"/>
                <xsd:element ref="ns2:RePORT_x0023_" minOccurs="0"/>
                <xsd:element ref="ns2:Password" minOccurs="0"/>
                <xsd:element ref="ns2:Status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Request_x0023_" minOccurs="0"/>
                <xsd:element ref="ns3:SharedWithUsers" minOccurs="0"/>
                <xsd:element ref="ns3:SharedWithDetails" minOccurs="0"/>
                <xsd:element ref="ns2:MediaServiceMetadata" minOccurs="0"/>
                <xsd:element ref="ns2:RePORTTitleandLink" minOccurs="0"/>
                <xsd:element ref="ns2:Contracts" minOccurs="0"/>
                <xsd:element ref="ns2:Notes" minOccurs="0"/>
                <xsd:element ref="ns2:Analyst1" minOccurs="0"/>
                <xsd:element ref="ns2:Analyst2" minOccurs="0"/>
                <xsd:element ref="ns2:Analyst3" minOccurs="0"/>
                <xsd:element ref="ns2:Date_x002d_Analyst1" minOccurs="0"/>
                <xsd:element ref="ns2:Date_x002d_Analyst2" minOccurs="0"/>
                <xsd:element ref="ns2:Date_x002d_Analyst3" minOccurs="0"/>
                <xsd:element ref="ns2:Time_x002d_Analyst1" minOccurs="0"/>
                <xsd:element ref="ns2:Time_x002d_Analyst2" minOccurs="0"/>
                <xsd:element ref="ns2:Time_x002d_Analyst3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22e29-655f-43ea-b95e-fe9fdf1060f5" elementFormDefault="qualified">
    <xsd:import namespace="http://schemas.microsoft.com/office/2006/documentManagement/types"/>
    <xsd:import namespace="http://schemas.microsoft.com/office/infopath/2007/PartnerControls"/>
    <xsd:element name="ReportTitle" ma:index="2" nillable="true" ma:displayName="Report Title" ma:format="Dropdown" ma:internalName="ReportTitle" ma:readOnly="false">
      <xsd:simpleType>
        <xsd:restriction base="dms:Note">
          <xsd:maxLength value="255"/>
        </xsd:restriction>
      </xsd:simpleType>
    </xsd:element>
    <xsd:element name="Date" ma:index="3" nillable="true" ma:displayName="Status Date" ma:format="DateOnly" ma:internalName="Date" ma:readOnly="false">
      <xsd:simpleType>
        <xsd:restriction base="dms:DateTime"/>
      </xsd:simpleType>
    </xsd:element>
    <xsd:element name="RelatedDataBookSlide_x0023_" ma:index="4" nillable="true" ma:displayName="Related Data Book Slide #" ma:format="Dropdown" ma:internalName="RelatedDataBookSlide_x0023_" ma:readOnly="false">
      <xsd:simpleType>
        <xsd:restriction base="dms:Text">
          <xsd:maxLength value="255"/>
        </xsd:restriction>
      </xsd:simpleType>
    </xsd:element>
    <xsd:element name="Table_x0023_" ma:index="5" nillable="true" ma:displayName="Table #" ma:format="Dropdown" ma:indexed="true" ma:internalName="Table_x0023_">
      <xsd:simpleType>
        <xsd:restriction base="dms:Text">
          <xsd:maxLength value="255"/>
        </xsd:restriction>
      </xsd:simpleType>
    </xsd:element>
    <xsd:element name="RePORT_x0023_" ma:index="6" nillable="true" ma:displayName="RePORT #" ma:format="Dropdown" ma:internalName="RePORT_x0023_" ma:readOnly="false">
      <xsd:simpleType>
        <xsd:restriction base="dms:Text">
          <xsd:maxLength value="255"/>
        </xsd:restriction>
      </xsd:simpleType>
    </xsd:element>
    <xsd:element name="Password" ma:index="7" nillable="true" ma:displayName="Password" ma:format="Dropdown" ma:internalName="Password" ma:readOnly="false">
      <xsd:simpleType>
        <xsd:restriction base="dms:Text">
          <xsd:maxLength value="255"/>
        </xsd:restriction>
      </xsd:simpleType>
    </xsd:element>
    <xsd:element name="Status" ma:index="8" nillable="true" ma:displayName="Status" ma:format="Dropdown" ma:internalName="Status" ma:readOnly="false">
      <xsd:simpleType>
        <xsd:restriction base="dms:Choice">
          <xsd:enumeration value="FY Updated"/>
          <xsd:enumeration value="Sent for Approval"/>
          <xsd:enumeration value="Sent for Posting"/>
        </xsd:restriction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hidden="true" ma:internalName="MediaServiceAutoTags" ma:readOnly="true">
      <xsd:simpleType>
        <xsd:restriction base="dms:Text"/>
      </xsd:simpleType>
    </xsd:element>
    <xsd:element name="MediaServiceOCR" ma:index="12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Request_x0023_" ma:index="15" nillable="true" ma:displayName="Request #" ma:format="Dropdown" ma:hidden="true" ma:internalName="Request_x0023_" ma:readOnly="false">
      <xsd:simpleType>
        <xsd:restriction base="dms:Text">
          <xsd:maxLength value="255"/>
        </xsd:restriction>
      </xsd:simpleType>
    </xsd:element>
    <xsd:element name="MediaServiceMetadata" ma:index="24" nillable="true" ma:displayName="MediaServiceMetadata" ma:hidden="true" ma:internalName="MediaServiceMetadata" ma:readOnly="true">
      <xsd:simpleType>
        <xsd:restriction base="dms:Note"/>
      </xsd:simpleType>
    </xsd:element>
    <xsd:element name="RePORTTitleandLink" ma:index="25" nillable="true" ma:displayName="RePORT Title and Link" ma:format="Hyperlink" ma:internalName="RePORTTitlean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Contracts" ma:index="26" nillable="true" ma:displayName="Contracts" ma:default="No" ma:format="Dropdown" ma:internalName="Contracts">
      <xsd:simpleType>
        <xsd:restriction base="dms:Choice">
          <xsd:enumeration value="Yes"/>
          <xsd:enumeration value="No"/>
        </xsd:restriction>
      </xsd:simpleType>
    </xsd:element>
    <xsd:element name="Notes" ma:index="27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Analyst1" ma:index="28" nillable="true" ma:displayName="Analyst 1" ma:format="Dropdown" ma:list="UserInfo" ma:SharePointGroup="0" ma:internalName="Analyst1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nalyst2" ma:index="29" nillable="true" ma:displayName="Analyst 2" ma:format="Dropdown" ma:list="UserInfo" ma:SharePointGroup="0" ma:internalName="Analyst2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nalyst3" ma:index="30" nillable="true" ma:displayName="Analyst 3" ma:format="Dropdown" ma:list="UserInfo" ma:SharePointGroup="0" ma:internalName="Analyst3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d_Analyst1" ma:index="31" nillable="true" ma:displayName="Date-Analyst 1" ma:format="DateTime" ma:internalName="Date_x002d_Analyst1">
      <xsd:simpleType>
        <xsd:restriction base="dms:DateTime"/>
      </xsd:simpleType>
    </xsd:element>
    <xsd:element name="Date_x002d_Analyst2" ma:index="32" nillable="true" ma:displayName="Date-Analyst 2" ma:format="DateTime" ma:internalName="Date_x002d_Analyst2">
      <xsd:simpleType>
        <xsd:restriction base="dms:DateTime"/>
      </xsd:simpleType>
    </xsd:element>
    <xsd:element name="Date_x002d_Analyst3" ma:index="33" nillable="true" ma:displayName="Date-Analyst 3" ma:format="DateTime" ma:internalName="Date_x002d_Analyst3">
      <xsd:simpleType>
        <xsd:restriction base="dms:DateTime"/>
      </xsd:simpleType>
    </xsd:element>
    <xsd:element name="Time_x002d_Analyst1" ma:index="34" nillable="true" ma:displayName="Time-Analyst 1" ma:format="Dropdown" ma:internalName="Time_x002d_Analyst1" ma:percentage="FALSE">
      <xsd:simpleType>
        <xsd:restriction base="dms:Number"/>
      </xsd:simpleType>
    </xsd:element>
    <xsd:element name="Time_x002d_Analyst2" ma:index="35" nillable="true" ma:displayName="Time-Analyst 2" ma:format="Dropdown" ma:internalName="Time_x002d_Analyst2" ma:percentage="FALSE">
      <xsd:simpleType>
        <xsd:restriction base="dms:Number"/>
      </xsd:simpleType>
    </xsd:element>
    <xsd:element name="Time_x002d_Analyst3" ma:index="36" nillable="true" ma:displayName="Time-Analyst 3" ma:format="Dropdown" ma:internalName="Time_x002d_Analyst3" ma:percentage="FALSE">
      <xsd:simpleType>
        <xsd:restriction base="dms:Number"/>
      </xsd:simpleType>
    </xsd:element>
    <xsd:element name="lcf76f155ced4ddcb4097134ff3c332f" ma:index="38" nillable="true" ma:taxonomy="true" ma:internalName="lcf76f155ced4ddcb4097134ff3c332f" ma:taxonomyFieldName="MediaServiceImageTags" ma:displayName="Image Tags" ma:readOnly="false" ma:fieldId="{5cf76f15-5ced-4ddc-b409-7134ff3c332f}" ma:taxonomyMulti="true" ma:sspId="8ce9f98e-9ad5-43de-b59a-72d7e946a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4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e27768-2226-49f4-8f52-5dca1f0ab39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39" nillable="true" ma:displayName="Taxonomy Catch All Column" ma:hidden="true" ma:list="{6a6fead6-06be-4f09-99b9-1e42ac4e5541}" ma:internalName="TaxCatchAll" ma:showField="CatchAllData" ma:web="35e27768-2226-49f4-8f52-5dca1f0ab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portTitle xmlns="7a222e29-655f-43ea-b95e-fe9fdf1060f5" xsi:nil="true"/>
    <Notes xmlns="7a222e29-655f-43ea-b95e-fe9fdf1060f5" xsi:nil="true"/>
    <Status xmlns="7a222e29-655f-43ea-b95e-fe9fdf1060f5" xsi:nil="true"/>
    <RePORT_x0023_ xmlns="7a222e29-655f-43ea-b95e-fe9fdf1060f5" xsi:nil="true"/>
    <Analyst1 xmlns="7a222e29-655f-43ea-b95e-fe9fdf1060f5">
      <UserInfo>
        <DisplayName/>
        <AccountId xsi:nil="true"/>
        <AccountType/>
      </UserInfo>
    </Analyst1>
    <RelatedDataBookSlide_x0023_ xmlns="7a222e29-655f-43ea-b95e-fe9fdf1060f5" xsi:nil="true"/>
    <Table_x0023_ xmlns="7a222e29-655f-43ea-b95e-fe9fdf1060f5" xsi:nil="true"/>
    <lcf76f155ced4ddcb4097134ff3c332f xmlns="7a222e29-655f-43ea-b95e-fe9fdf1060f5">
      <Terms xmlns="http://schemas.microsoft.com/office/infopath/2007/PartnerControls"/>
    </lcf76f155ced4ddcb4097134ff3c332f>
    <Contracts xmlns="7a222e29-655f-43ea-b95e-fe9fdf1060f5">No</Contracts>
    <Password xmlns="7a222e29-655f-43ea-b95e-fe9fdf1060f5" xsi:nil="true"/>
    <Analyst3 xmlns="7a222e29-655f-43ea-b95e-fe9fdf1060f5">
      <UserInfo>
        <DisplayName/>
        <AccountId xsi:nil="true"/>
        <AccountType/>
      </UserInfo>
    </Analyst3>
    <Date_x002d_Analyst2 xmlns="7a222e29-655f-43ea-b95e-fe9fdf1060f5" xsi:nil="true"/>
    <Date xmlns="7a222e29-655f-43ea-b95e-fe9fdf1060f5" xsi:nil="true"/>
    <Date_x002d_Analyst3 xmlns="7a222e29-655f-43ea-b95e-fe9fdf1060f5" xsi:nil="true"/>
    <Date_x002d_Analyst1 xmlns="7a222e29-655f-43ea-b95e-fe9fdf1060f5" xsi:nil="true"/>
    <Request_x0023_ xmlns="7a222e29-655f-43ea-b95e-fe9fdf1060f5" xsi:nil="true"/>
    <RePORTTitleandLink xmlns="7a222e29-655f-43ea-b95e-fe9fdf1060f5">
      <Url xsi:nil="true"/>
      <Description xsi:nil="true"/>
    </RePORTTitleandLink>
    <Analyst2 xmlns="7a222e29-655f-43ea-b95e-fe9fdf1060f5">
      <UserInfo>
        <DisplayName/>
        <AccountId xsi:nil="true"/>
        <AccountType/>
      </UserInfo>
    </Analyst2>
    <Time_x002d_Analyst3 xmlns="7a222e29-655f-43ea-b95e-fe9fdf1060f5" xsi:nil="true"/>
    <Time_x002d_Analyst2 xmlns="7a222e29-655f-43ea-b95e-fe9fdf1060f5" xsi:nil="true"/>
    <Time_x002d_Analyst1 xmlns="7a222e29-655f-43ea-b95e-fe9fdf1060f5" xsi:nil="true"/>
    <TaxCatchAll xmlns="35e27768-2226-49f4-8f52-5dca1f0ab39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15FEAE-A6F9-4192-A246-F9D5595C94AE}">
  <ds:schemaRefs>
    <ds:schemaRef ds:uri="35e27768-2226-49f4-8f52-5dca1f0ab394"/>
    <ds:schemaRef ds:uri="7a222e29-655f-43ea-b95e-fe9fdf1060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98213E0-9A17-4CE6-B176-786B23AAFCC6}">
  <ds:schemaRefs>
    <ds:schemaRef ds:uri="35e27768-2226-49f4-8f52-5dca1f0ab394"/>
    <ds:schemaRef ds:uri="7a222e29-655f-43ea-b95e-fe9fdf1060f5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CFC23C9-F23A-4243-A2C6-A45A16845A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41</Slides>
  <Notes>37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Age Distribution – AAMC Medical School Faculty and NIH R01 Principal Investigators </vt:lpstr>
      <vt:lpstr>1986 </vt:lpstr>
      <vt:lpstr>1987 </vt:lpstr>
      <vt:lpstr>1988 </vt:lpstr>
      <vt:lpstr>1989 </vt:lpstr>
      <vt:lpstr>1990 </vt:lpstr>
      <vt:lpstr>1991 </vt:lpstr>
      <vt:lpstr>1992 </vt:lpstr>
      <vt:lpstr>1993 </vt:lpstr>
      <vt:lpstr>1994 </vt:lpstr>
      <vt:lpstr>1995 </vt:lpstr>
      <vt:lpstr>1996 </vt:lpstr>
      <vt:lpstr>1997 </vt:lpstr>
      <vt:lpstr>1998 </vt:lpstr>
      <vt:lpstr>1999 </vt:lpstr>
      <vt:lpstr>2000 </vt:lpstr>
      <vt:lpstr>2001 </vt:lpstr>
      <vt:lpstr>2002 </vt:lpstr>
      <vt:lpstr>2003 </vt:lpstr>
      <vt:lpstr>2004 </vt:lpstr>
      <vt:lpstr>2005 </vt:lpstr>
      <vt:lpstr>2006 </vt:lpstr>
      <vt:lpstr>2007 </vt:lpstr>
      <vt:lpstr>2008 </vt:lpstr>
      <vt:lpstr>2009 </vt:lpstr>
      <vt:lpstr>2010 </vt:lpstr>
      <vt:lpstr>2011 </vt:lpstr>
      <vt:lpstr>2012 </vt:lpstr>
      <vt:lpstr>2013 </vt:lpstr>
      <vt:lpstr>2014 </vt:lpstr>
      <vt:lpstr>2015 </vt:lpstr>
      <vt:lpstr>2016 </vt:lpstr>
      <vt:lpstr>2017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 Distribution – AAMC Faculty and NIH R01 Principal Investigators</dc:title>
  <dc:creator>schaffew</dc:creator>
  <cp:revision>1</cp:revision>
  <dcterms:created xsi:type="dcterms:W3CDTF">2011-11-17T18:53:55Z</dcterms:created>
  <dcterms:modified xsi:type="dcterms:W3CDTF">2022-09-08T18:18:21Z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0x010100FE21F07BE801C647B12E3BEDDA10D61D</vt:lpwstr>
  </property>
  <property fmtid="{D5CDD505-2E9C-101B-9397-08002B2CF9AE}" pid="3" name="MediaServiceImageTags">
    <vt:lpwstr/>
  </property>
</Properties>
</file>